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11" r:id="rId5"/>
    <p:sldMasterId id="2147483712" r:id="rId6"/>
    <p:sldMasterId id="2147483713"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 id="291" r:id="rId44"/>
    <p:sldId id="292" r:id="rId45"/>
    <p:sldId id="293" r:id="rId46"/>
    <p:sldId id="294" r:id="rId47"/>
    <p:sldId id="295" r:id="rId48"/>
    <p:sldId id="296" r:id="rId49"/>
    <p:sldId id="297" r:id="rId50"/>
    <p:sldId id="298" r:id="rId51"/>
    <p:sldId id="299" r:id="rId52"/>
    <p:sldId id="300" r:id="rId53"/>
    <p:sldId id="301" r:id="rId54"/>
    <p:sldId id="302" r:id="rId55"/>
    <p:sldId id="303" r:id="rId56"/>
    <p:sldId id="304" r:id="rId57"/>
    <p:sldId id="305" r:id="rId58"/>
    <p:sldId id="306" r:id="rId59"/>
    <p:sldId id="307" r:id="rId60"/>
    <p:sldId id="308" r:id="rId61"/>
    <p:sldId id="309" r:id="rId62"/>
    <p:sldId id="310" r:id="rId63"/>
    <p:sldId id="311" r:id="rId64"/>
    <p:sldId id="312" r:id="rId65"/>
    <p:sldId id="313" r:id="rId66"/>
    <p:sldId id="314" r:id="rId67"/>
    <p:sldId id="315" r:id="rId68"/>
    <p:sldId id="316" r:id="rId69"/>
    <p:sldId id="317" r:id="rId70"/>
    <p:sldId id="318" r:id="rId71"/>
    <p:sldId id="319" r:id="rId72"/>
    <p:sldId id="320" r:id="rId73"/>
    <p:sldId id="321" r:id="rId74"/>
    <p:sldId id="322" r:id="rId75"/>
    <p:sldId id="323" r:id="rId76"/>
    <p:sldId id="324" r:id="rId77"/>
    <p:sldId id="325" r:id="rId78"/>
  </p:sldIdLst>
  <p:sldSz cy="5143500" cx="9144000"/>
  <p:notesSz cx="6858000" cy="9144000"/>
  <p:embeddedFontLst>
    <p:embeddedFont>
      <p:font typeface="DM Sans Medium"/>
      <p:regular r:id="rId79"/>
      <p:bold r:id="rId80"/>
      <p:italic r:id="rId81"/>
      <p:boldItalic r:id="rId82"/>
    </p:embeddedFont>
    <p:embeddedFont>
      <p:font typeface="Helvetica Neue"/>
      <p:regular r:id="rId83"/>
      <p:bold r:id="rId84"/>
      <p:italic r:id="rId85"/>
      <p:boldItalic r:id="rId86"/>
    </p:embeddedFont>
    <p:embeddedFont>
      <p:font typeface="Helvetica Neue Light"/>
      <p:regular r:id="rId87"/>
      <p:bold r:id="rId88"/>
      <p:italic r:id="rId89"/>
      <p:boldItalic r:id="rId90"/>
    </p:embeddedFont>
    <p:embeddedFont>
      <p:font typeface="DM Sans"/>
      <p:regular r:id="rId91"/>
      <p:bold r:id="rId92"/>
      <p:italic r:id="rId93"/>
      <p:boldItalic r:id="rId9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guide id="3" orient="horz" pos="2914">
          <p15:clr>
            <a:srgbClr val="747775"/>
          </p15:clr>
        </p15:guide>
        <p15:guide id="4" pos="5441">
          <p15:clr>
            <a:srgbClr val="747775"/>
          </p15:clr>
        </p15:guide>
        <p15:guide id="5" pos="397">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72639A48-B9B3-42BB-B9E1-0437782C3A17}">
  <a:tblStyle styleId="{72639A48-B9B3-42BB-B9E1-0437782C3A17}"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 pos="2914" orient="horz"/>
        <p:guide pos="5441"/>
        <p:guide pos="397"/>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2.xml"/><Relationship Id="rId84" Type="http://schemas.openxmlformats.org/officeDocument/2006/relationships/font" Target="fonts/HelveticaNeue-bold.fntdata"/><Relationship Id="rId83" Type="http://schemas.openxmlformats.org/officeDocument/2006/relationships/font" Target="fonts/HelveticaNeue-regular.fntdata"/><Relationship Id="rId42" Type="http://schemas.openxmlformats.org/officeDocument/2006/relationships/slide" Target="slides/slide34.xml"/><Relationship Id="rId86" Type="http://schemas.openxmlformats.org/officeDocument/2006/relationships/font" Target="fonts/HelveticaNeue-boldItalic.fntdata"/><Relationship Id="rId41" Type="http://schemas.openxmlformats.org/officeDocument/2006/relationships/slide" Target="slides/slide33.xml"/><Relationship Id="rId85" Type="http://schemas.openxmlformats.org/officeDocument/2006/relationships/font" Target="fonts/HelveticaNeue-italic.fntdata"/><Relationship Id="rId44" Type="http://schemas.openxmlformats.org/officeDocument/2006/relationships/slide" Target="slides/slide36.xml"/><Relationship Id="rId88" Type="http://schemas.openxmlformats.org/officeDocument/2006/relationships/font" Target="fonts/HelveticaNeueLight-bold.fntdata"/><Relationship Id="rId43" Type="http://schemas.openxmlformats.org/officeDocument/2006/relationships/slide" Target="slides/slide35.xml"/><Relationship Id="rId87" Type="http://schemas.openxmlformats.org/officeDocument/2006/relationships/font" Target="fonts/HelveticaNeueLight-regular.fntdata"/><Relationship Id="rId46" Type="http://schemas.openxmlformats.org/officeDocument/2006/relationships/slide" Target="slides/slide38.xml"/><Relationship Id="rId45" Type="http://schemas.openxmlformats.org/officeDocument/2006/relationships/slide" Target="slides/slide37.xml"/><Relationship Id="rId89" Type="http://schemas.openxmlformats.org/officeDocument/2006/relationships/font" Target="fonts/HelveticaNeueLight-italic.fntdata"/><Relationship Id="rId80" Type="http://schemas.openxmlformats.org/officeDocument/2006/relationships/font" Target="fonts/DMSansMedium-bold.fntdata"/><Relationship Id="rId82" Type="http://schemas.openxmlformats.org/officeDocument/2006/relationships/font" Target="fonts/DMSansMedium-boldItalic.fntdata"/><Relationship Id="rId81" Type="http://schemas.openxmlformats.org/officeDocument/2006/relationships/font" Target="fonts/DMSansMedium-italic.fntdata"/><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1.xml"/><Relationship Id="rId48" Type="http://schemas.openxmlformats.org/officeDocument/2006/relationships/slide" Target="slides/slide40.xml"/><Relationship Id="rId47" Type="http://schemas.openxmlformats.org/officeDocument/2006/relationships/slide" Target="slides/slide39.xml"/><Relationship Id="rId49" Type="http://schemas.openxmlformats.org/officeDocument/2006/relationships/slide" Target="slides/slide41.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notesMaster" Target="notesMasters/notesMaster1.xml"/><Relationship Id="rId73" Type="http://schemas.openxmlformats.org/officeDocument/2006/relationships/slide" Target="slides/slide65.xml"/><Relationship Id="rId72" Type="http://schemas.openxmlformats.org/officeDocument/2006/relationships/slide" Target="slides/slide64.xml"/><Relationship Id="rId31" Type="http://schemas.openxmlformats.org/officeDocument/2006/relationships/slide" Target="slides/slide23.xml"/><Relationship Id="rId75" Type="http://schemas.openxmlformats.org/officeDocument/2006/relationships/slide" Target="slides/slide67.xml"/><Relationship Id="rId30" Type="http://schemas.openxmlformats.org/officeDocument/2006/relationships/slide" Target="slides/slide22.xml"/><Relationship Id="rId74" Type="http://schemas.openxmlformats.org/officeDocument/2006/relationships/slide" Target="slides/slide66.xml"/><Relationship Id="rId33" Type="http://schemas.openxmlformats.org/officeDocument/2006/relationships/slide" Target="slides/slide25.xml"/><Relationship Id="rId77" Type="http://schemas.openxmlformats.org/officeDocument/2006/relationships/slide" Target="slides/slide69.xml"/><Relationship Id="rId32" Type="http://schemas.openxmlformats.org/officeDocument/2006/relationships/slide" Target="slides/slide24.xml"/><Relationship Id="rId76" Type="http://schemas.openxmlformats.org/officeDocument/2006/relationships/slide" Target="slides/slide68.xml"/><Relationship Id="rId35" Type="http://schemas.openxmlformats.org/officeDocument/2006/relationships/slide" Target="slides/slide27.xml"/><Relationship Id="rId79" Type="http://schemas.openxmlformats.org/officeDocument/2006/relationships/font" Target="fonts/DMSansMedium-regular.fntdata"/><Relationship Id="rId34" Type="http://schemas.openxmlformats.org/officeDocument/2006/relationships/slide" Target="slides/slide26.xml"/><Relationship Id="rId78" Type="http://schemas.openxmlformats.org/officeDocument/2006/relationships/slide" Target="slides/slide70.xml"/><Relationship Id="rId71" Type="http://schemas.openxmlformats.org/officeDocument/2006/relationships/slide" Target="slides/slide63.xml"/><Relationship Id="rId70" Type="http://schemas.openxmlformats.org/officeDocument/2006/relationships/slide" Target="slides/slide62.xml"/><Relationship Id="rId37" Type="http://schemas.openxmlformats.org/officeDocument/2006/relationships/slide" Target="slides/slide29.xml"/><Relationship Id="rId36" Type="http://schemas.openxmlformats.org/officeDocument/2006/relationships/slide" Target="slides/slide28.xml"/><Relationship Id="rId39" Type="http://schemas.openxmlformats.org/officeDocument/2006/relationships/slide" Target="slides/slide31.xml"/><Relationship Id="rId38" Type="http://schemas.openxmlformats.org/officeDocument/2006/relationships/slide" Target="slides/slide30.xml"/><Relationship Id="rId62" Type="http://schemas.openxmlformats.org/officeDocument/2006/relationships/slide" Target="slides/slide54.xml"/><Relationship Id="rId61" Type="http://schemas.openxmlformats.org/officeDocument/2006/relationships/slide" Target="slides/slide53.xml"/><Relationship Id="rId20" Type="http://schemas.openxmlformats.org/officeDocument/2006/relationships/slide" Target="slides/slide12.xml"/><Relationship Id="rId64" Type="http://schemas.openxmlformats.org/officeDocument/2006/relationships/slide" Target="slides/slide56.xml"/><Relationship Id="rId63" Type="http://schemas.openxmlformats.org/officeDocument/2006/relationships/slide" Target="slides/slide55.xml"/><Relationship Id="rId22" Type="http://schemas.openxmlformats.org/officeDocument/2006/relationships/slide" Target="slides/slide14.xml"/><Relationship Id="rId66" Type="http://schemas.openxmlformats.org/officeDocument/2006/relationships/slide" Target="slides/slide58.xml"/><Relationship Id="rId21" Type="http://schemas.openxmlformats.org/officeDocument/2006/relationships/slide" Target="slides/slide13.xml"/><Relationship Id="rId65" Type="http://schemas.openxmlformats.org/officeDocument/2006/relationships/slide" Target="slides/slide57.xml"/><Relationship Id="rId24" Type="http://schemas.openxmlformats.org/officeDocument/2006/relationships/slide" Target="slides/slide16.xml"/><Relationship Id="rId68" Type="http://schemas.openxmlformats.org/officeDocument/2006/relationships/slide" Target="slides/slide60.xml"/><Relationship Id="rId23" Type="http://schemas.openxmlformats.org/officeDocument/2006/relationships/slide" Target="slides/slide15.xml"/><Relationship Id="rId67" Type="http://schemas.openxmlformats.org/officeDocument/2006/relationships/slide" Target="slides/slide59.xml"/><Relationship Id="rId60" Type="http://schemas.openxmlformats.org/officeDocument/2006/relationships/slide" Target="slides/slide52.xml"/><Relationship Id="rId26" Type="http://schemas.openxmlformats.org/officeDocument/2006/relationships/slide" Target="slides/slide18.xml"/><Relationship Id="rId25" Type="http://schemas.openxmlformats.org/officeDocument/2006/relationships/slide" Target="slides/slide17.xml"/><Relationship Id="rId69" Type="http://schemas.openxmlformats.org/officeDocument/2006/relationships/slide" Target="slides/slide61.xml"/><Relationship Id="rId28" Type="http://schemas.openxmlformats.org/officeDocument/2006/relationships/slide" Target="slides/slide20.xml"/><Relationship Id="rId27" Type="http://schemas.openxmlformats.org/officeDocument/2006/relationships/slide" Target="slides/slide19.xml"/><Relationship Id="rId29" Type="http://schemas.openxmlformats.org/officeDocument/2006/relationships/slide" Target="slides/slide21.xml"/><Relationship Id="rId51" Type="http://schemas.openxmlformats.org/officeDocument/2006/relationships/slide" Target="slides/slide43.xml"/><Relationship Id="rId50" Type="http://schemas.openxmlformats.org/officeDocument/2006/relationships/slide" Target="slides/slide42.xml"/><Relationship Id="rId94" Type="http://schemas.openxmlformats.org/officeDocument/2006/relationships/font" Target="fonts/DMSans-boldItalic.fntdata"/><Relationship Id="rId53" Type="http://schemas.openxmlformats.org/officeDocument/2006/relationships/slide" Target="slides/slide45.xml"/><Relationship Id="rId52" Type="http://schemas.openxmlformats.org/officeDocument/2006/relationships/slide" Target="slides/slide44.xml"/><Relationship Id="rId11" Type="http://schemas.openxmlformats.org/officeDocument/2006/relationships/slide" Target="slides/slide3.xml"/><Relationship Id="rId55" Type="http://schemas.openxmlformats.org/officeDocument/2006/relationships/slide" Target="slides/slide47.xml"/><Relationship Id="rId10" Type="http://schemas.openxmlformats.org/officeDocument/2006/relationships/slide" Target="slides/slide2.xml"/><Relationship Id="rId54" Type="http://schemas.openxmlformats.org/officeDocument/2006/relationships/slide" Target="slides/slide46.xml"/><Relationship Id="rId13" Type="http://schemas.openxmlformats.org/officeDocument/2006/relationships/slide" Target="slides/slide5.xml"/><Relationship Id="rId57" Type="http://schemas.openxmlformats.org/officeDocument/2006/relationships/slide" Target="slides/slide49.xml"/><Relationship Id="rId12" Type="http://schemas.openxmlformats.org/officeDocument/2006/relationships/slide" Target="slides/slide4.xml"/><Relationship Id="rId56" Type="http://schemas.openxmlformats.org/officeDocument/2006/relationships/slide" Target="slides/slide48.xml"/><Relationship Id="rId91" Type="http://schemas.openxmlformats.org/officeDocument/2006/relationships/font" Target="fonts/DMSans-regular.fntdata"/><Relationship Id="rId90" Type="http://schemas.openxmlformats.org/officeDocument/2006/relationships/font" Target="fonts/HelveticaNeueLight-boldItalic.fntdata"/><Relationship Id="rId93" Type="http://schemas.openxmlformats.org/officeDocument/2006/relationships/font" Target="fonts/DMSans-italic.fntdata"/><Relationship Id="rId92" Type="http://schemas.openxmlformats.org/officeDocument/2006/relationships/font" Target="fonts/DMSans-bold.fntdata"/><Relationship Id="rId15" Type="http://schemas.openxmlformats.org/officeDocument/2006/relationships/slide" Target="slides/slide7.xml"/><Relationship Id="rId59" Type="http://schemas.openxmlformats.org/officeDocument/2006/relationships/slide" Target="slides/slide51.xml"/><Relationship Id="rId14" Type="http://schemas.openxmlformats.org/officeDocument/2006/relationships/slide" Target="slides/slide6.xml"/><Relationship Id="rId58" Type="http://schemas.openxmlformats.org/officeDocument/2006/relationships/slide" Target="slides/slide50.xml"/><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8"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presentation/d/1TIMJ4KMoaVOxKf9YdE8ngt4dvbEHbHCitJHM3ZMS3_8/edit?usp=sharing" TargetMode="Externa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coderhouse.typeform.com/to/IGXrWZPO" TargetMode="Externa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mailto:contenidos@coderhouse.com" TargetMode="Externa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1e170159c59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1e170159c59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1e170159c59_0_3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1e170159c59_0_3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(Apenas aula 1)</a:t>
            </a:r>
            <a:endParaRPr>
              <a:latin typeface="DM Sans"/>
              <a:ea typeface="DM Sans"/>
              <a:cs typeface="DM Sans"/>
              <a:sym typeface="DM San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1e170159c59_0_3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1e170159c59_0_3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Font typeface="DM Sans"/>
              <a:buChar char="-"/>
            </a:pPr>
            <a:r>
              <a:rPr lang="pt-BR">
                <a:solidFill>
                  <a:schemeClr val="dk1"/>
                </a:solidFill>
                <a:latin typeface="DM Sans"/>
                <a:ea typeface="DM Sans"/>
                <a:cs typeface="DM Sans"/>
                <a:sym typeface="DM Sans"/>
              </a:rPr>
              <a:t>(Apenas aula 1)</a:t>
            </a:r>
            <a:endParaRPr>
              <a:latin typeface="DM Sans"/>
              <a:ea typeface="DM Sans"/>
              <a:cs typeface="DM Sans"/>
              <a:sym typeface="DM San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1e170159c59_0_3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1e170159c59_0_3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(Apenas aula 1)</a:t>
            </a:r>
            <a:endParaRPr>
              <a:latin typeface="DM Sans"/>
              <a:ea typeface="DM Sans"/>
              <a:cs typeface="DM Sans"/>
              <a:sym typeface="DM San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1e170159c59_0_3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1e170159c59_0_3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(Apenas aula 1)</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1e170159c59_0_3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1e170159c59_0_3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(Apenas aula 1)</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1e170159c59_0_3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1e170159c59_0_3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(Apenas aula 1)</a:t>
            </a:r>
            <a:endParaRPr>
              <a:solidFill>
                <a:schemeClr val="dk1"/>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1e170159c59_0_3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1e170159c59_0_3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(Apenas aula 1)</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1e170159c59_0_4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1e170159c59_0_4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Utilizar após cada desafio para evindenciar onde o estudante se encontra nas entregas.</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g1e170159c59_0_6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9" name="Google Shape;459;g1e170159c59_0_6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Utilizar após cada desafio para evindenciar onde o estudante se encontra nas entregas.</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g1e170159c59_0_8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0" name="Google Shape;510;g1e170159c59_0_8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(Apenas aula 1)</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1e170159c59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1e170159c59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Colocar todas las clases.</a:t>
            </a:r>
            <a:endParaRPr>
              <a:latin typeface="DM Sans"/>
              <a:ea typeface="DM Sans"/>
              <a:cs typeface="DM Sans"/>
              <a:sym typeface="DM San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g1e170159c59_0_9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5" name="Google Shape;515;g1e170159c59_0_9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(Apenas aula 1)</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 name="Shape 524"/>
        <p:cNvGrpSpPr/>
        <p:nvPr/>
      </p:nvGrpSpPr>
      <p:grpSpPr>
        <a:xfrm>
          <a:off x="0" y="0"/>
          <a:ext cx="0" cy="0"/>
          <a:chOff x="0" y="0"/>
          <a:chExt cx="0" cy="0"/>
        </a:xfrm>
      </p:grpSpPr>
      <p:sp>
        <p:nvSpPr>
          <p:cNvPr id="525" name="Google Shape;525;g1e170159c59_0_9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6" name="Google Shape;526;g1e170159c59_0_9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(Apenas aula 1)</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g1e170159c59_0_9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3" name="Google Shape;533;g1e170159c59_0_9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(Apenas aula 1)</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 name="Shape 536"/>
        <p:cNvGrpSpPr/>
        <p:nvPr/>
      </p:nvGrpSpPr>
      <p:grpSpPr>
        <a:xfrm>
          <a:off x="0" y="0"/>
          <a:ext cx="0" cy="0"/>
          <a:chOff x="0" y="0"/>
          <a:chExt cx="0" cy="0"/>
        </a:xfrm>
      </p:grpSpPr>
      <p:sp>
        <p:nvSpPr>
          <p:cNvPr id="537" name="Google Shape;537;g1e170159c59_0_9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8" name="Google Shape;538;g1e170159c59_0_9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(Apenas aula 1)</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 name="Shape 543"/>
        <p:cNvGrpSpPr/>
        <p:nvPr/>
      </p:nvGrpSpPr>
      <p:grpSpPr>
        <a:xfrm>
          <a:off x="0" y="0"/>
          <a:ext cx="0" cy="0"/>
          <a:chOff x="0" y="0"/>
          <a:chExt cx="0" cy="0"/>
        </a:xfrm>
      </p:grpSpPr>
      <p:sp>
        <p:nvSpPr>
          <p:cNvPr id="544" name="Google Shape;544;g1e170159c59_0_9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5" name="Google Shape;545;g1e170159c59_0_9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(Apenas aula 1)</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 name="Shape 548"/>
        <p:cNvGrpSpPr/>
        <p:nvPr/>
      </p:nvGrpSpPr>
      <p:grpSpPr>
        <a:xfrm>
          <a:off x="0" y="0"/>
          <a:ext cx="0" cy="0"/>
          <a:chOff x="0" y="0"/>
          <a:chExt cx="0" cy="0"/>
        </a:xfrm>
      </p:grpSpPr>
      <p:sp>
        <p:nvSpPr>
          <p:cNvPr id="549" name="Google Shape;549;g1e170159c59_0_9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0" name="Google Shape;550;g1e170159c59_0_9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latin typeface="DM Sans"/>
                <a:ea typeface="DM Sans"/>
                <a:cs typeface="DM Sans"/>
                <a:sym typeface="DM Sans"/>
              </a:rPr>
              <a:t>(Apenas aula 1)</a:t>
            </a:r>
            <a:endParaRPr>
              <a:latin typeface="DM Sans"/>
              <a:ea typeface="DM Sans"/>
              <a:cs typeface="DM Sans"/>
              <a:sym typeface="DM Sans"/>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0" name="Shape 560"/>
        <p:cNvGrpSpPr/>
        <p:nvPr/>
      </p:nvGrpSpPr>
      <p:grpSpPr>
        <a:xfrm>
          <a:off x="0" y="0"/>
          <a:ext cx="0" cy="0"/>
          <a:chOff x="0" y="0"/>
          <a:chExt cx="0" cy="0"/>
        </a:xfrm>
      </p:grpSpPr>
      <p:sp>
        <p:nvSpPr>
          <p:cNvPr id="561" name="Google Shape;561;g1e170159c59_0_9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2" name="Google Shape;562;g1e170159c59_0_9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Obligatoria siempre</a:t>
            </a:r>
            <a:endParaRPr>
              <a:latin typeface="DM Sans"/>
              <a:ea typeface="DM Sans"/>
              <a:cs typeface="DM Sans"/>
              <a:sym typeface="DM Sans"/>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6" name="Shape 566"/>
        <p:cNvGrpSpPr/>
        <p:nvPr/>
      </p:nvGrpSpPr>
      <p:grpSpPr>
        <a:xfrm>
          <a:off x="0" y="0"/>
          <a:ext cx="0" cy="0"/>
          <a:chOff x="0" y="0"/>
          <a:chExt cx="0" cy="0"/>
        </a:xfrm>
      </p:grpSpPr>
      <p:sp>
        <p:nvSpPr>
          <p:cNvPr id="567" name="Google Shape;567;g1e170159c59_0_10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8" name="Google Shape;568;g1e170159c59_0_10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Obligatoria siempre. Indican aquello que se pretende que el estudiante logre con la clase. Recuerda que se enuncian en principio con el verbo en infinitivo delante (por ejemplo: “Comprender…”, “Analizar…”, “conocer…”, etc). Se debe destacar en negrita el verbo. </a:t>
            </a:r>
            <a:r>
              <a:rPr b="1" lang="pt-BR">
                <a:solidFill>
                  <a:schemeClr val="dk1"/>
                </a:solidFill>
                <a:latin typeface="DM Sans"/>
                <a:ea typeface="DM Sans"/>
                <a:cs typeface="DM Sans"/>
                <a:sym typeface="DM Sans"/>
              </a:rPr>
              <a:t>Los objetivos deben ser concretos, medibles y coherentes con los contenidos.</a:t>
            </a:r>
            <a:endParaRPr b="1">
              <a:solidFill>
                <a:schemeClr val="dk1"/>
              </a:solidFill>
              <a:latin typeface="DM Sans"/>
              <a:ea typeface="DM Sans"/>
              <a:cs typeface="DM Sans"/>
              <a:sym typeface="DM Sans"/>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0" name="Shape 580"/>
        <p:cNvGrpSpPr/>
        <p:nvPr/>
      </p:nvGrpSpPr>
      <p:grpSpPr>
        <a:xfrm>
          <a:off x="0" y="0"/>
          <a:ext cx="0" cy="0"/>
          <a:chOff x="0" y="0"/>
          <a:chExt cx="0" cy="0"/>
        </a:xfrm>
      </p:grpSpPr>
      <p:sp>
        <p:nvSpPr>
          <p:cNvPr id="581" name="Google Shape;581;g1e170159c59_0_1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2" name="Google Shape;582;g1e170159c59_0_1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5" name="Shape 585"/>
        <p:cNvGrpSpPr/>
        <p:nvPr/>
      </p:nvGrpSpPr>
      <p:grpSpPr>
        <a:xfrm>
          <a:off x="0" y="0"/>
          <a:ext cx="0" cy="0"/>
          <a:chOff x="0" y="0"/>
          <a:chExt cx="0" cy="0"/>
        </a:xfrm>
      </p:grpSpPr>
      <p:sp>
        <p:nvSpPr>
          <p:cNvPr id="586" name="Google Shape;586;g1e170159c59_0_1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7" name="Google Shape;587;g1e170159c59_0_1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1e170159c59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1e170159c59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(Apenas aula 1)</a:t>
            </a:r>
            <a:br>
              <a:rPr lang="pt-BR">
                <a:solidFill>
                  <a:schemeClr val="dk1"/>
                </a:solidFill>
                <a:latin typeface="DM Sans"/>
                <a:ea typeface="DM Sans"/>
                <a:cs typeface="DM Sans"/>
                <a:sym typeface="DM Sans"/>
              </a:rPr>
            </a:br>
            <a:r>
              <a:rPr lang="pt-BR">
                <a:solidFill>
                  <a:schemeClr val="dk1"/>
                </a:solidFill>
                <a:latin typeface="DM Sans"/>
                <a:ea typeface="DM Sans"/>
                <a:cs typeface="DM Sans"/>
                <a:sym typeface="DM Sans"/>
              </a:rPr>
              <a:t>Apresentação da equipe de aula na primeira aula</a:t>
            </a:r>
            <a:br>
              <a:rPr lang="pt-BR">
                <a:solidFill>
                  <a:schemeClr val="dk1"/>
                </a:solidFill>
                <a:latin typeface="DM Sans"/>
                <a:ea typeface="DM Sans"/>
                <a:cs typeface="DM Sans"/>
                <a:sym typeface="DM Sans"/>
              </a:rPr>
            </a:br>
            <a:r>
              <a:rPr lang="pt-BR">
                <a:solidFill>
                  <a:schemeClr val="dk1"/>
                </a:solidFill>
                <a:latin typeface="DM Sans"/>
                <a:ea typeface="DM Sans"/>
                <a:cs typeface="DM Sans"/>
                <a:sym typeface="DM Sans"/>
              </a:rPr>
              <a:t>1. Colocar o número da turma</a:t>
            </a:r>
            <a:br>
              <a:rPr lang="pt-BR">
                <a:solidFill>
                  <a:schemeClr val="dk1"/>
                </a:solidFill>
                <a:latin typeface="DM Sans"/>
                <a:ea typeface="DM Sans"/>
                <a:cs typeface="DM Sans"/>
                <a:sym typeface="DM Sans"/>
              </a:rPr>
            </a:br>
            <a:r>
              <a:rPr lang="pt-BR">
                <a:solidFill>
                  <a:schemeClr val="dk1"/>
                </a:solidFill>
                <a:latin typeface="DM Sans"/>
                <a:ea typeface="DM Sans"/>
                <a:cs typeface="DM Sans"/>
                <a:sym typeface="DM Sans"/>
              </a:rPr>
              <a:t>2. Colocar Professor(a) ou Tutor(a) de acordo com a função de cada um.</a:t>
            </a:r>
            <a:br>
              <a:rPr lang="pt-BR">
                <a:solidFill>
                  <a:schemeClr val="dk1"/>
                </a:solidFill>
                <a:latin typeface="DM Sans"/>
                <a:ea typeface="DM Sans"/>
                <a:cs typeface="DM Sans"/>
                <a:sym typeface="DM Sans"/>
              </a:rPr>
            </a:br>
            <a:r>
              <a:rPr lang="pt-BR">
                <a:solidFill>
                  <a:schemeClr val="dk1"/>
                </a:solidFill>
                <a:latin typeface="DM Sans"/>
                <a:ea typeface="DM Sans"/>
                <a:cs typeface="DM Sans"/>
                <a:sym typeface="DM Sans"/>
              </a:rPr>
              <a:t>3. Inserir foto e nome.</a:t>
            </a:r>
            <a:br>
              <a:rPr lang="pt-BR">
                <a:solidFill>
                  <a:schemeClr val="dk1"/>
                </a:solidFill>
                <a:latin typeface="DM Sans"/>
                <a:ea typeface="DM Sans"/>
                <a:cs typeface="DM Sans"/>
                <a:sym typeface="DM Sans"/>
              </a:rPr>
            </a:br>
            <a:r>
              <a:rPr lang="pt-BR">
                <a:solidFill>
                  <a:schemeClr val="dk1"/>
                </a:solidFill>
                <a:latin typeface="DM Sans"/>
                <a:ea typeface="DM Sans"/>
                <a:cs typeface="DM Sans"/>
                <a:sym typeface="DM Sans"/>
              </a:rPr>
              <a:t>4. Sugerimos que seja linkados os perfis do LinkedIn (caso achem interessante)</a:t>
            </a:r>
            <a:endParaRPr>
              <a:latin typeface="DM Sans"/>
              <a:ea typeface="DM Sans"/>
              <a:cs typeface="DM Sans"/>
              <a:sym typeface="DM Sans"/>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6" name="Shape 596"/>
        <p:cNvGrpSpPr/>
        <p:nvPr/>
      </p:nvGrpSpPr>
      <p:grpSpPr>
        <a:xfrm>
          <a:off x="0" y="0"/>
          <a:ext cx="0" cy="0"/>
          <a:chOff x="0" y="0"/>
          <a:chExt cx="0" cy="0"/>
        </a:xfrm>
      </p:grpSpPr>
      <p:sp>
        <p:nvSpPr>
          <p:cNvPr id="597" name="Google Shape;597;g25121f11eeb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8" name="Google Shape;598;g25121f11eeb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4" name="Shape 604"/>
        <p:cNvGrpSpPr/>
        <p:nvPr/>
      </p:nvGrpSpPr>
      <p:grpSpPr>
        <a:xfrm>
          <a:off x="0" y="0"/>
          <a:ext cx="0" cy="0"/>
          <a:chOff x="0" y="0"/>
          <a:chExt cx="0" cy="0"/>
        </a:xfrm>
      </p:grpSpPr>
      <p:sp>
        <p:nvSpPr>
          <p:cNvPr id="605" name="Google Shape;605;g25121f11eeb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6" name="Google Shape;606;g25121f11eeb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4" name="Shape 614"/>
        <p:cNvGrpSpPr/>
        <p:nvPr/>
      </p:nvGrpSpPr>
      <p:grpSpPr>
        <a:xfrm>
          <a:off x="0" y="0"/>
          <a:ext cx="0" cy="0"/>
          <a:chOff x="0" y="0"/>
          <a:chExt cx="0" cy="0"/>
        </a:xfrm>
      </p:grpSpPr>
      <p:sp>
        <p:nvSpPr>
          <p:cNvPr id="615" name="Google Shape;615;g25121f11eeb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6" name="Google Shape;616;g25121f11eeb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imagen completa.</a:t>
            </a:r>
            <a:endParaRPr>
              <a:latin typeface="DM Sans"/>
              <a:ea typeface="DM Sans"/>
              <a:cs typeface="DM Sans"/>
              <a:sym typeface="DM Sans"/>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3" name="Shape 623"/>
        <p:cNvGrpSpPr/>
        <p:nvPr/>
      </p:nvGrpSpPr>
      <p:grpSpPr>
        <a:xfrm>
          <a:off x="0" y="0"/>
          <a:ext cx="0" cy="0"/>
          <a:chOff x="0" y="0"/>
          <a:chExt cx="0" cy="0"/>
        </a:xfrm>
      </p:grpSpPr>
      <p:sp>
        <p:nvSpPr>
          <p:cNvPr id="624" name="Google Shape;624;g25121f11eeb_0_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5" name="Google Shape;625;g25121f11eeb_0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3" name="Shape 633"/>
        <p:cNvGrpSpPr/>
        <p:nvPr/>
      </p:nvGrpSpPr>
      <p:grpSpPr>
        <a:xfrm>
          <a:off x="0" y="0"/>
          <a:ext cx="0" cy="0"/>
          <a:chOff x="0" y="0"/>
          <a:chExt cx="0" cy="0"/>
        </a:xfrm>
      </p:grpSpPr>
      <p:sp>
        <p:nvSpPr>
          <p:cNvPr id="634" name="Google Shape;634;g25121f11eeb_0_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5" name="Google Shape;635;g25121f11eeb_0_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1" name="Shape 641"/>
        <p:cNvGrpSpPr/>
        <p:nvPr/>
      </p:nvGrpSpPr>
      <p:grpSpPr>
        <a:xfrm>
          <a:off x="0" y="0"/>
          <a:ext cx="0" cy="0"/>
          <a:chOff x="0" y="0"/>
          <a:chExt cx="0" cy="0"/>
        </a:xfrm>
      </p:grpSpPr>
      <p:sp>
        <p:nvSpPr>
          <p:cNvPr id="642" name="Google Shape;642;g1e170159c59_0_13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3" name="Google Shape;643;g1e170159c59_0_13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6" name="Shape 646"/>
        <p:cNvGrpSpPr/>
        <p:nvPr/>
      </p:nvGrpSpPr>
      <p:grpSpPr>
        <a:xfrm>
          <a:off x="0" y="0"/>
          <a:ext cx="0" cy="0"/>
          <a:chOff x="0" y="0"/>
          <a:chExt cx="0" cy="0"/>
        </a:xfrm>
      </p:grpSpPr>
      <p:sp>
        <p:nvSpPr>
          <p:cNvPr id="647" name="Google Shape;647;g25121f11eeb_0_2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8" name="Google Shape;648;g25121f11eeb_0_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3" name="Shape 653"/>
        <p:cNvGrpSpPr/>
        <p:nvPr/>
      </p:nvGrpSpPr>
      <p:grpSpPr>
        <a:xfrm>
          <a:off x="0" y="0"/>
          <a:ext cx="0" cy="0"/>
          <a:chOff x="0" y="0"/>
          <a:chExt cx="0" cy="0"/>
        </a:xfrm>
      </p:grpSpPr>
      <p:sp>
        <p:nvSpPr>
          <p:cNvPr id="654" name="Google Shape;654;g25121f11eeb_0_2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5" name="Google Shape;655;g25121f11eeb_0_2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2" name="Shape 662"/>
        <p:cNvGrpSpPr/>
        <p:nvPr/>
      </p:nvGrpSpPr>
      <p:grpSpPr>
        <a:xfrm>
          <a:off x="0" y="0"/>
          <a:ext cx="0" cy="0"/>
          <a:chOff x="0" y="0"/>
          <a:chExt cx="0" cy="0"/>
        </a:xfrm>
      </p:grpSpPr>
      <p:sp>
        <p:nvSpPr>
          <p:cNvPr id="663" name="Google Shape;663;g25121f11eeb_0_2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4" name="Google Shape;664;g25121f11eeb_0_2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9" name="Shape 669"/>
        <p:cNvGrpSpPr/>
        <p:nvPr/>
      </p:nvGrpSpPr>
      <p:grpSpPr>
        <a:xfrm>
          <a:off x="0" y="0"/>
          <a:ext cx="0" cy="0"/>
          <a:chOff x="0" y="0"/>
          <a:chExt cx="0" cy="0"/>
        </a:xfrm>
      </p:grpSpPr>
      <p:sp>
        <p:nvSpPr>
          <p:cNvPr id="670" name="Google Shape;670;g1e170159c59_0_13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1" name="Google Shape;671;g1e170159c59_0_13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1e170159c59_0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1e170159c59_0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(Apenas aula 1)</a:t>
            </a:r>
            <a:br>
              <a:rPr b="1" lang="pt-BR">
                <a:solidFill>
                  <a:schemeClr val="dk1"/>
                </a:solidFill>
                <a:latin typeface="DM Sans"/>
                <a:ea typeface="DM Sans"/>
                <a:cs typeface="DM Sans"/>
                <a:sym typeface="DM Sans"/>
              </a:rPr>
            </a:br>
            <a:r>
              <a:rPr b="1" lang="pt-BR">
                <a:solidFill>
                  <a:schemeClr val="dk1"/>
                </a:solidFill>
                <a:latin typeface="DM Sans"/>
                <a:ea typeface="DM Sans"/>
                <a:cs typeface="DM Sans"/>
                <a:sym typeface="DM Sans"/>
              </a:rPr>
              <a:t>Instruções da atividade:</a:t>
            </a:r>
            <a:br>
              <a:rPr b="1" lang="pt-BR">
                <a:solidFill>
                  <a:schemeClr val="dk1"/>
                </a:solidFill>
                <a:latin typeface="DM Sans"/>
                <a:ea typeface="DM Sans"/>
                <a:cs typeface="DM Sans"/>
                <a:sym typeface="DM Sans"/>
              </a:rPr>
            </a:br>
            <a:r>
              <a:rPr b="1" lang="pt-BR" u="sng">
                <a:solidFill>
                  <a:schemeClr val="hlink"/>
                </a:solidFill>
                <a:latin typeface="DM Sans"/>
                <a:ea typeface="DM Sans"/>
                <a:cs typeface="DM Sans"/>
                <a:sym typeface="DM Sans"/>
                <a:hlinkClick r:id="rId2"/>
              </a:rPr>
              <a:t>https://docs.google.com/presentation/d/1TIMJ4KMoaVOxKf9YdE8ngt4dvbEHbHCitJHM3ZMS3_8/edit?usp=sharing</a:t>
            </a:r>
            <a:br>
              <a:rPr b="1" lang="pt-BR">
                <a:solidFill>
                  <a:schemeClr val="dk1"/>
                </a:solidFill>
                <a:latin typeface="DM Sans"/>
                <a:ea typeface="DM Sans"/>
                <a:cs typeface="DM Sans"/>
                <a:sym typeface="DM Sans"/>
              </a:rPr>
            </a:br>
            <a:endParaRPr>
              <a:latin typeface="DM Sans"/>
              <a:ea typeface="DM Sans"/>
              <a:cs typeface="DM Sans"/>
              <a:sym typeface="DM Sans"/>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4" name="Shape 674"/>
        <p:cNvGrpSpPr/>
        <p:nvPr/>
      </p:nvGrpSpPr>
      <p:grpSpPr>
        <a:xfrm>
          <a:off x="0" y="0"/>
          <a:ext cx="0" cy="0"/>
          <a:chOff x="0" y="0"/>
          <a:chExt cx="0" cy="0"/>
        </a:xfrm>
      </p:grpSpPr>
      <p:sp>
        <p:nvSpPr>
          <p:cNvPr id="675" name="Google Shape;675;g25121f11eeb_0_2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6" name="Google Shape;676;g25121f11eeb_0_2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2" name="Shape 682"/>
        <p:cNvGrpSpPr/>
        <p:nvPr/>
      </p:nvGrpSpPr>
      <p:grpSpPr>
        <a:xfrm>
          <a:off x="0" y="0"/>
          <a:ext cx="0" cy="0"/>
          <a:chOff x="0" y="0"/>
          <a:chExt cx="0" cy="0"/>
        </a:xfrm>
      </p:grpSpPr>
      <p:sp>
        <p:nvSpPr>
          <p:cNvPr id="683" name="Google Shape;683;g25121f11eeb_0_2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4" name="Google Shape;684;g25121f11eeb_0_2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0" name="Shape 690"/>
        <p:cNvGrpSpPr/>
        <p:nvPr/>
      </p:nvGrpSpPr>
      <p:grpSpPr>
        <a:xfrm>
          <a:off x="0" y="0"/>
          <a:ext cx="0" cy="0"/>
          <a:chOff x="0" y="0"/>
          <a:chExt cx="0" cy="0"/>
        </a:xfrm>
      </p:grpSpPr>
      <p:sp>
        <p:nvSpPr>
          <p:cNvPr id="691" name="Google Shape;691;g25121f11eeb_0_2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2" name="Google Shape;692;g25121f11eeb_0_2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video. Usar videos en buena calidad, con audio en español (deseable) o subtítulos (mínimo requerido). Haciendo click derecho, Opciones de video… puede configurarse el momento del video que se reproduce (por ejemplo, para elegir fragmentos de charlas largas).</a:t>
            </a:r>
            <a:endParaRPr>
              <a:latin typeface="DM Sans"/>
              <a:ea typeface="DM Sans"/>
              <a:cs typeface="DM Sans"/>
              <a:sym typeface="DM Sans"/>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9" name="Shape 699"/>
        <p:cNvGrpSpPr/>
        <p:nvPr/>
      </p:nvGrpSpPr>
      <p:grpSpPr>
        <a:xfrm>
          <a:off x="0" y="0"/>
          <a:ext cx="0" cy="0"/>
          <a:chOff x="0" y="0"/>
          <a:chExt cx="0" cy="0"/>
        </a:xfrm>
      </p:grpSpPr>
      <p:sp>
        <p:nvSpPr>
          <p:cNvPr id="700" name="Google Shape;700;g25121f11eeb_0_3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1" name="Google Shape;701;g25121f11eeb_0_3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video. Usar videos en buena calidad, con audio en español (deseable) o subtítulos (mínimo requerido). Haciendo click derecho, Opciones de video… puede configurarse el momento del video que se reproduce (por ejemplo, para elegir fragmentos de charlas largas).</a:t>
            </a:r>
            <a:endParaRPr>
              <a:latin typeface="DM Sans"/>
              <a:ea typeface="DM Sans"/>
              <a:cs typeface="DM Sans"/>
              <a:sym typeface="DM Sans"/>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7" name="Shape 707"/>
        <p:cNvGrpSpPr/>
        <p:nvPr/>
      </p:nvGrpSpPr>
      <p:grpSpPr>
        <a:xfrm>
          <a:off x="0" y="0"/>
          <a:ext cx="0" cy="0"/>
          <a:chOff x="0" y="0"/>
          <a:chExt cx="0" cy="0"/>
        </a:xfrm>
      </p:grpSpPr>
      <p:sp>
        <p:nvSpPr>
          <p:cNvPr id="708" name="Google Shape;708;g1e170159c59_0_13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09" name="Google Shape;709;g1e170159c59_0_13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pt-BR">
                <a:solidFill>
                  <a:schemeClr val="dk1"/>
                </a:solidFill>
                <a:latin typeface="DM Sans"/>
                <a:ea typeface="DM Sans"/>
                <a:cs typeface="DM Sans"/>
                <a:sym typeface="DM Sans"/>
              </a:rPr>
              <a:t>Obligatoria siempre.</a:t>
            </a:r>
            <a:r>
              <a:rPr lang="pt-BR">
                <a:solidFill>
                  <a:schemeClr val="dk1"/>
                </a:solidFill>
                <a:latin typeface="DM Sans"/>
                <a:ea typeface="DM Sans"/>
                <a:cs typeface="DM Sans"/>
                <a:sym typeface="DM Sans"/>
              </a:rPr>
              <a:t> A la hora del Break, entre 5 y 10 minutos. Considerar ubicar este espacio en un momento adecuado de la clase. Al volver, mostrar los resultados de la pregunta del anterior slide y generar un breve intercambio.</a:t>
            </a:r>
            <a:endParaRPr>
              <a:latin typeface="DM Sans"/>
              <a:ea typeface="DM Sans"/>
              <a:cs typeface="DM Sans"/>
              <a:sym typeface="DM Sans"/>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4" name="Shape 714"/>
        <p:cNvGrpSpPr/>
        <p:nvPr/>
      </p:nvGrpSpPr>
      <p:grpSpPr>
        <a:xfrm>
          <a:off x="0" y="0"/>
          <a:ext cx="0" cy="0"/>
          <a:chOff x="0" y="0"/>
          <a:chExt cx="0" cy="0"/>
        </a:xfrm>
      </p:grpSpPr>
      <p:sp>
        <p:nvSpPr>
          <p:cNvPr id="715" name="Google Shape;715;g1e170159c59_0_13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16" name="Google Shape;716;g1e170159c59_0_13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pt-BR">
                <a:solidFill>
                  <a:schemeClr val="dk1"/>
                </a:solidFill>
                <a:latin typeface="DM Sans"/>
                <a:ea typeface="DM Sans"/>
                <a:cs typeface="DM Sans"/>
                <a:sym typeface="DM Sans"/>
              </a:rPr>
              <a:t>Obligatoria siempre.</a:t>
            </a:r>
            <a:r>
              <a:rPr lang="pt-BR">
                <a:solidFill>
                  <a:schemeClr val="dk1"/>
                </a:solidFill>
                <a:latin typeface="DM Sans"/>
                <a:ea typeface="DM Sans"/>
                <a:cs typeface="DM Sans"/>
                <a:sym typeface="DM Sans"/>
              </a:rPr>
              <a:t> A la hora del Break, entre 5 y 10 minutos. Considerar ubicar este espacio en un momento adecuado de la clase. Al volver, mostrar los resultados de la pregunta del anterior slide y generar un breve intercambio.</a:t>
            </a:r>
            <a:endParaRPr>
              <a:latin typeface="DM Sans"/>
              <a:ea typeface="DM Sans"/>
              <a:cs typeface="DM Sans"/>
              <a:sym typeface="DM Sans"/>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1" name="Shape 721"/>
        <p:cNvGrpSpPr/>
        <p:nvPr/>
      </p:nvGrpSpPr>
      <p:grpSpPr>
        <a:xfrm>
          <a:off x="0" y="0"/>
          <a:ext cx="0" cy="0"/>
          <a:chOff x="0" y="0"/>
          <a:chExt cx="0" cy="0"/>
        </a:xfrm>
      </p:grpSpPr>
      <p:sp>
        <p:nvSpPr>
          <p:cNvPr id="722" name="Google Shape;722;g1e170159c59_0_14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3" name="Google Shape;723;g1e170159c59_0_14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6" name="Shape 726"/>
        <p:cNvGrpSpPr/>
        <p:nvPr/>
      </p:nvGrpSpPr>
      <p:grpSpPr>
        <a:xfrm>
          <a:off x="0" y="0"/>
          <a:ext cx="0" cy="0"/>
          <a:chOff x="0" y="0"/>
          <a:chExt cx="0" cy="0"/>
        </a:xfrm>
      </p:grpSpPr>
      <p:sp>
        <p:nvSpPr>
          <p:cNvPr id="727" name="Google Shape;727;g25121f11eeb_0_3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8" name="Google Shape;728;g25121f11eeb_0_3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4" name="Shape 734"/>
        <p:cNvGrpSpPr/>
        <p:nvPr/>
      </p:nvGrpSpPr>
      <p:grpSpPr>
        <a:xfrm>
          <a:off x="0" y="0"/>
          <a:ext cx="0" cy="0"/>
          <a:chOff x="0" y="0"/>
          <a:chExt cx="0" cy="0"/>
        </a:xfrm>
      </p:grpSpPr>
      <p:sp>
        <p:nvSpPr>
          <p:cNvPr id="735" name="Google Shape;735;g25121f11eeb_0_3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6" name="Google Shape;736;g25121f11eeb_0_3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2" name="Shape 742"/>
        <p:cNvGrpSpPr/>
        <p:nvPr/>
      </p:nvGrpSpPr>
      <p:grpSpPr>
        <a:xfrm>
          <a:off x="0" y="0"/>
          <a:ext cx="0" cy="0"/>
          <a:chOff x="0" y="0"/>
          <a:chExt cx="0" cy="0"/>
        </a:xfrm>
      </p:grpSpPr>
      <p:sp>
        <p:nvSpPr>
          <p:cNvPr id="743" name="Google Shape;743;g25121f11eeb_0_3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4" name="Google Shape;744;g25121f11eeb_0_3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1e170159c59_0_2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1e170159c59_0_2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solidFill>
                  <a:schemeClr val="dk1"/>
                </a:solidFill>
                <a:latin typeface="DM Sans"/>
                <a:ea typeface="DM Sans"/>
                <a:cs typeface="DM Sans"/>
                <a:sym typeface="DM Sans"/>
              </a:rPr>
              <a:t>(Apenas aula 1)</a:t>
            </a:r>
            <a:br>
              <a:rPr lang="pt-BR">
                <a:latin typeface="DM Sans"/>
                <a:ea typeface="DM Sans"/>
                <a:cs typeface="DM Sans"/>
                <a:sym typeface="DM Sans"/>
              </a:rPr>
            </a:br>
            <a:r>
              <a:rPr lang="pt-BR">
                <a:latin typeface="DM Sans"/>
                <a:ea typeface="DM Sans"/>
                <a:cs typeface="DM Sans"/>
                <a:sym typeface="DM Sans"/>
              </a:rPr>
              <a:t>O QR Code e o link são os mesmos para todas as turmas.</a:t>
            </a:r>
            <a:br>
              <a:rPr lang="pt-BR">
                <a:latin typeface="DM Sans"/>
                <a:ea typeface="DM Sans"/>
                <a:cs typeface="DM Sans"/>
                <a:sym typeface="DM Sans"/>
              </a:rPr>
            </a:br>
            <a:r>
              <a:rPr lang="pt-BR">
                <a:latin typeface="DM Sans"/>
                <a:ea typeface="DM Sans"/>
                <a:cs typeface="DM Sans"/>
                <a:sym typeface="DM Sans"/>
              </a:rPr>
              <a:t>Link para compartilhar com estudantes: </a:t>
            </a:r>
            <a:r>
              <a:rPr lang="pt-BR" u="sng">
                <a:solidFill>
                  <a:schemeClr val="hlink"/>
                </a:solidFill>
                <a:latin typeface="DM Sans"/>
                <a:ea typeface="DM Sans"/>
                <a:cs typeface="DM Sans"/>
                <a:sym typeface="DM Sans"/>
                <a:hlinkClick r:id="rId2"/>
              </a:rPr>
              <a:t>https://coderhouse.typeform.com/to/IGXrWZPO</a:t>
            </a:r>
            <a:r>
              <a:rPr lang="pt-BR">
                <a:latin typeface="DM Sans"/>
                <a:ea typeface="DM Sans"/>
                <a:cs typeface="DM Sans"/>
                <a:sym typeface="DM Sans"/>
              </a:rPr>
              <a:t> </a:t>
            </a:r>
            <a:br>
              <a:rPr lang="pt-BR">
                <a:latin typeface="DM Sans"/>
                <a:ea typeface="DM Sans"/>
                <a:cs typeface="DM Sans"/>
                <a:sym typeface="DM Sans"/>
              </a:rPr>
            </a:br>
            <a:br>
              <a:rPr lang="pt-BR">
                <a:latin typeface="DM Sans"/>
                <a:ea typeface="DM Sans"/>
                <a:cs typeface="DM Sans"/>
                <a:sym typeface="DM Sans"/>
              </a:rPr>
            </a:br>
            <a:r>
              <a:rPr lang="pt-BR">
                <a:latin typeface="DM Sans"/>
                <a:ea typeface="DM Sans"/>
                <a:cs typeface="DM Sans"/>
                <a:sym typeface="DM Sans"/>
              </a:rPr>
              <a:t>As respostas desse formulário serão disponibilizadas para a equipe de aula para que possam entender o perfil da turma.</a:t>
            </a:r>
            <a:br>
              <a:rPr lang="pt-BR">
                <a:latin typeface="DM Sans"/>
                <a:ea typeface="DM Sans"/>
                <a:cs typeface="DM Sans"/>
                <a:sym typeface="DM Sans"/>
              </a:rPr>
            </a:br>
            <a:r>
              <a:rPr lang="pt-BR">
                <a:latin typeface="DM Sans"/>
                <a:ea typeface="DM Sans"/>
                <a:cs typeface="DM Sans"/>
                <a:sym typeface="DM Sans"/>
              </a:rPr>
              <a:t>Para qualquer dúvida entrar em contato pelo educacao@coderhouse.com</a:t>
            </a:r>
            <a:endParaRPr>
              <a:latin typeface="DM Sans"/>
              <a:ea typeface="DM Sans"/>
              <a:cs typeface="DM Sans"/>
              <a:sym typeface="DM Sans"/>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0" name="Shape 750"/>
        <p:cNvGrpSpPr/>
        <p:nvPr/>
      </p:nvGrpSpPr>
      <p:grpSpPr>
        <a:xfrm>
          <a:off x="0" y="0"/>
          <a:ext cx="0" cy="0"/>
          <a:chOff x="0" y="0"/>
          <a:chExt cx="0" cy="0"/>
        </a:xfrm>
      </p:grpSpPr>
      <p:sp>
        <p:nvSpPr>
          <p:cNvPr id="751" name="Google Shape;751;g25121f11eeb_0_3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2" name="Google Shape;752;g25121f11eeb_0_3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imagen completa.</a:t>
            </a:r>
            <a:endParaRPr>
              <a:latin typeface="DM Sans"/>
              <a:ea typeface="DM Sans"/>
              <a:cs typeface="DM Sans"/>
              <a:sym typeface="DM Sans"/>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7" name="Shape 757"/>
        <p:cNvGrpSpPr/>
        <p:nvPr/>
      </p:nvGrpSpPr>
      <p:grpSpPr>
        <a:xfrm>
          <a:off x="0" y="0"/>
          <a:ext cx="0" cy="0"/>
          <a:chOff x="0" y="0"/>
          <a:chExt cx="0" cy="0"/>
        </a:xfrm>
      </p:grpSpPr>
      <p:sp>
        <p:nvSpPr>
          <p:cNvPr id="758" name="Google Shape;758;g1e170159c59_0_14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9" name="Google Shape;759;g1e170159c59_0_14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2" name="Shape 762"/>
        <p:cNvGrpSpPr/>
        <p:nvPr/>
      </p:nvGrpSpPr>
      <p:grpSpPr>
        <a:xfrm>
          <a:off x="0" y="0"/>
          <a:ext cx="0" cy="0"/>
          <a:chOff x="0" y="0"/>
          <a:chExt cx="0" cy="0"/>
        </a:xfrm>
      </p:grpSpPr>
      <p:sp>
        <p:nvSpPr>
          <p:cNvPr id="763" name="Google Shape;763;g25121f11eeb_0_4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4" name="Google Shape;764;g25121f11eeb_0_4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sólo texto con instancias a destacar.</a:t>
            </a:r>
            <a:endParaRPr>
              <a:latin typeface="DM Sans"/>
              <a:ea typeface="DM Sans"/>
              <a:cs typeface="DM Sans"/>
              <a:sym typeface="DM Sans"/>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1" name="Shape 781"/>
        <p:cNvGrpSpPr/>
        <p:nvPr/>
      </p:nvGrpSpPr>
      <p:grpSpPr>
        <a:xfrm>
          <a:off x="0" y="0"/>
          <a:ext cx="0" cy="0"/>
          <a:chOff x="0" y="0"/>
          <a:chExt cx="0" cy="0"/>
        </a:xfrm>
      </p:grpSpPr>
      <p:sp>
        <p:nvSpPr>
          <p:cNvPr id="782" name="Google Shape;782;g25121f11eeb_0_4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3" name="Google Shape;783;g25121f11eeb_0_4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0" name="Shape 790"/>
        <p:cNvGrpSpPr/>
        <p:nvPr/>
      </p:nvGrpSpPr>
      <p:grpSpPr>
        <a:xfrm>
          <a:off x="0" y="0"/>
          <a:ext cx="0" cy="0"/>
          <a:chOff x="0" y="0"/>
          <a:chExt cx="0" cy="0"/>
        </a:xfrm>
      </p:grpSpPr>
      <p:sp>
        <p:nvSpPr>
          <p:cNvPr id="791" name="Google Shape;791;g25121f11eeb_0_4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2" name="Google Shape;792;g25121f11eeb_0_4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8" name="Shape 798"/>
        <p:cNvGrpSpPr/>
        <p:nvPr/>
      </p:nvGrpSpPr>
      <p:grpSpPr>
        <a:xfrm>
          <a:off x="0" y="0"/>
          <a:ext cx="0" cy="0"/>
          <a:chOff x="0" y="0"/>
          <a:chExt cx="0" cy="0"/>
        </a:xfrm>
      </p:grpSpPr>
      <p:sp>
        <p:nvSpPr>
          <p:cNvPr id="799" name="Google Shape;799;g25121f11eeb_0_4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0" name="Google Shape;800;g25121f11eeb_0_4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6" name="Shape 806"/>
        <p:cNvGrpSpPr/>
        <p:nvPr/>
      </p:nvGrpSpPr>
      <p:grpSpPr>
        <a:xfrm>
          <a:off x="0" y="0"/>
          <a:ext cx="0" cy="0"/>
          <a:chOff x="0" y="0"/>
          <a:chExt cx="0" cy="0"/>
        </a:xfrm>
      </p:grpSpPr>
      <p:sp>
        <p:nvSpPr>
          <p:cNvPr id="807" name="Google Shape;807;g1e55edce84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8" name="Google Shape;808;g1e55edce84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5" name="Shape 815"/>
        <p:cNvGrpSpPr/>
        <p:nvPr/>
      </p:nvGrpSpPr>
      <p:grpSpPr>
        <a:xfrm>
          <a:off x="0" y="0"/>
          <a:ext cx="0" cy="0"/>
          <a:chOff x="0" y="0"/>
          <a:chExt cx="0" cy="0"/>
        </a:xfrm>
      </p:grpSpPr>
      <p:sp>
        <p:nvSpPr>
          <p:cNvPr id="816" name="Google Shape;816;g25121f11eeb_0_5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7" name="Google Shape;817;g25121f11eeb_0_5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pt-BR">
                <a:solidFill>
                  <a:schemeClr val="dk1"/>
                </a:solidFill>
                <a:latin typeface="DM Sans"/>
                <a:ea typeface="DM Sans"/>
                <a:cs typeface="DM Sans"/>
                <a:sym typeface="DM Sans"/>
              </a:rPr>
              <a:t>Profes: </a:t>
            </a:r>
            <a:r>
              <a:rPr lang="pt-BR">
                <a:solidFill>
                  <a:schemeClr val="dk1"/>
                </a:solidFill>
                <a:latin typeface="DM Sans"/>
                <a:ea typeface="DM Sans"/>
                <a:cs typeface="DM Sans"/>
                <a:sym typeface="DM Sans"/>
              </a:rPr>
              <a:t>pueden aprovechar esta actividad para que los estudiantes la resuelvan por su cuenta. Dependerá, según su criterio, de cómo vengan con el tiempo.</a:t>
            </a:r>
            <a:endParaRPr>
              <a:latin typeface="DM Sans"/>
              <a:ea typeface="DM Sans"/>
              <a:cs typeface="DM Sans"/>
              <a:sym typeface="DM Sans"/>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4" name="Shape 824"/>
        <p:cNvGrpSpPr/>
        <p:nvPr/>
      </p:nvGrpSpPr>
      <p:grpSpPr>
        <a:xfrm>
          <a:off x="0" y="0"/>
          <a:ext cx="0" cy="0"/>
          <a:chOff x="0" y="0"/>
          <a:chExt cx="0" cy="0"/>
        </a:xfrm>
      </p:grpSpPr>
      <p:sp>
        <p:nvSpPr>
          <p:cNvPr id="825" name="Google Shape;825;g25121f11eeb_0_5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6" name="Google Shape;826;g25121f11eeb_0_5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6" name="Shape 836"/>
        <p:cNvGrpSpPr/>
        <p:nvPr/>
      </p:nvGrpSpPr>
      <p:grpSpPr>
        <a:xfrm>
          <a:off x="0" y="0"/>
          <a:ext cx="0" cy="0"/>
          <a:chOff x="0" y="0"/>
          <a:chExt cx="0" cy="0"/>
        </a:xfrm>
      </p:grpSpPr>
      <p:sp>
        <p:nvSpPr>
          <p:cNvPr id="837" name="Google Shape;837;g25121f11eeb_0_6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8" name="Google Shape;838;g25121f11eeb_0_6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1e170159c59_0_2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8" name="Google Shape;258;g1e170159c59_0_2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(Apenas aula 1)</a:t>
            </a:r>
            <a:br>
              <a:rPr lang="pt-BR">
                <a:solidFill>
                  <a:schemeClr val="dk1"/>
                </a:solidFill>
                <a:latin typeface="DM Sans"/>
                <a:ea typeface="DM Sans"/>
                <a:cs typeface="DM Sans"/>
                <a:sym typeface="DM Sans"/>
              </a:rPr>
            </a:br>
            <a:r>
              <a:rPr lang="pt-BR">
                <a:solidFill>
                  <a:schemeClr val="dk1"/>
                </a:solidFill>
                <a:latin typeface="DM Sans"/>
                <a:ea typeface="DM Sans"/>
                <a:cs typeface="DM Sans"/>
                <a:sym typeface="DM Sans"/>
              </a:rPr>
              <a:t>Antes de empezar, toma en cuenta lo siguiente...</a:t>
            </a:r>
            <a:endParaRPr>
              <a:latin typeface="DM Sans"/>
              <a:ea typeface="DM Sans"/>
              <a:cs typeface="DM Sans"/>
              <a:sym typeface="DM Sans"/>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9" name="Shape 849"/>
        <p:cNvGrpSpPr/>
        <p:nvPr/>
      </p:nvGrpSpPr>
      <p:grpSpPr>
        <a:xfrm>
          <a:off x="0" y="0"/>
          <a:ext cx="0" cy="0"/>
          <a:chOff x="0" y="0"/>
          <a:chExt cx="0" cy="0"/>
        </a:xfrm>
      </p:grpSpPr>
      <p:sp>
        <p:nvSpPr>
          <p:cNvPr id="850" name="Google Shape;850;g25121f11eeb_0_6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1" name="Google Shape;851;g25121f11eeb_0_6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3" name="Shape 863"/>
        <p:cNvGrpSpPr/>
        <p:nvPr/>
      </p:nvGrpSpPr>
      <p:grpSpPr>
        <a:xfrm>
          <a:off x="0" y="0"/>
          <a:ext cx="0" cy="0"/>
          <a:chOff x="0" y="0"/>
          <a:chExt cx="0" cy="0"/>
        </a:xfrm>
      </p:grpSpPr>
      <p:sp>
        <p:nvSpPr>
          <p:cNvPr id="864" name="Google Shape;864;g25121f11eeb_0_6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5" name="Google Shape;865;g25121f11eeb_0_6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7" name="Shape 877"/>
        <p:cNvGrpSpPr/>
        <p:nvPr/>
      </p:nvGrpSpPr>
      <p:grpSpPr>
        <a:xfrm>
          <a:off x="0" y="0"/>
          <a:ext cx="0" cy="0"/>
          <a:chOff x="0" y="0"/>
          <a:chExt cx="0" cy="0"/>
        </a:xfrm>
      </p:grpSpPr>
      <p:sp>
        <p:nvSpPr>
          <p:cNvPr id="878" name="Google Shape;878;g25121f11eeb_0_6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9" name="Google Shape;879;g25121f11eeb_0_6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0" name="Shape 890"/>
        <p:cNvGrpSpPr/>
        <p:nvPr/>
      </p:nvGrpSpPr>
      <p:grpSpPr>
        <a:xfrm>
          <a:off x="0" y="0"/>
          <a:ext cx="0" cy="0"/>
          <a:chOff x="0" y="0"/>
          <a:chExt cx="0" cy="0"/>
        </a:xfrm>
      </p:grpSpPr>
      <p:sp>
        <p:nvSpPr>
          <p:cNvPr id="891" name="Google Shape;891;g1e170159c59_0_14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2" name="Google Shape;892;g1e170159c59_0_14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Obligatoria. Se sugiere ubicar al finalizar la explicación de algún tema, para abrir formalmente el espacio de preguntas y ordenar la interacción.</a:t>
            </a:r>
            <a:endParaRPr>
              <a:latin typeface="DM Sans"/>
              <a:ea typeface="DM Sans"/>
              <a:cs typeface="DM Sans"/>
              <a:sym typeface="DM Sans"/>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5" name="Shape 895"/>
        <p:cNvGrpSpPr/>
        <p:nvPr/>
      </p:nvGrpSpPr>
      <p:grpSpPr>
        <a:xfrm>
          <a:off x="0" y="0"/>
          <a:ext cx="0" cy="0"/>
          <a:chOff x="0" y="0"/>
          <a:chExt cx="0" cy="0"/>
        </a:xfrm>
      </p:grpSpPr>
      <p:sp>
        <p:nvSpPr>
          <p:cNvPr id="896" name="Google Shape;896;g1e170159c59_0_14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7" name="Google Shape;897;g1e170159c59_0_14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5" name="Shape 915"/>
        <p:cNvGrpSpPr/>
        <p:nvPr/>
      </p:nvGrpSpPr>
      <p:grpSpPr>
        <a:xfrm>
          <a:off x="0" y="0"/>
          <a:ext cx="0" cy="0"/>
          <a:chOff x="0" y="0"/>
          <a:chExt cx="0" cy="0"/>
        </a:xfrm>
      </p:grpSpPr>
      <p:sp>
        <p:nvSpPr>
          <p:cNvPr id="916" name="Google Shape;916;g1e170159c59_0_15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17" name="Google Shape;917;g1e170159c59_0_15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Utilizar em todas as aulas</a:t>
            </a:r>
            <a:endParaRPr>
              <a:latin typeface="DM Sans"/>
              <a:ea typeface="DM Sans"/>
              <a:cs typeface="DM Sans"/>
              <a:sym typeface="DM Sans"/>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7" name="Shape 927"/>
        <p:cNvGrpSpPr/>
        <p:nvPr/>
      </p:nvGrpSpPr>
      <p:grpSpPr>
        <a:xfrm>
          <a:off x="0" y="0"/>
          <a:ext cx="0" cy="0"/>
          <a:chOff x="0" y="0"/>
          <a:chExt cx="0" cy="0"/>
        </a:xfrm>
      </p:grpSpPr>
      <p:sp>
        <p:nvSpPr>
          <p:cNvPr id="928" name="Google Shape;928;g1e170159c59_0_15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9" name="Google Shape;929;g1e170159c59_0_15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5" name="Shape 935"/>
        <p:cNvGrpSpPr/>
        <p:nvPr/>
      </p:nvGrpSpPr>
      <p:grpSpPr>
        <a:xfrm>
          <a:off x="0" y="0"/>
          <a:ext cx="0" cy="0"/>
          <a:chOff x="0" y="0"/>
          <a:chExt cx="0" cy="0"/>
        </a:xfrm>
      </p:grpSpPr>
      <p:sp>
        <p:nvSpPr>
          <p:cNvPr id="936" name="Google Shape;936;g1e170159c59_0_15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7" name="Google Shape;937;g1e170159c59_0_15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pt-BR">
                <a:solidFill>
                  <a:schemeClr val="dk1"/>
                </a:solidFill>
                <a:latin typeface="DM Sans"/>
                <a:ea typeface="DM Sans"/>
                <a:cs typeface="DM Sans"/>
                <a:sym typeface="DM Sans"/>
              </a:rPr>
              <a:t>Colocar el link de los recursos en el nombre de cada uno, así son autocontenidos y transparentes. </a:t>
            </a:r>
            <a:endParaRPr b="1">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Usar para que los estudiantes puedan explorar en sus casas los recursos vistos en clase: libros, artículos, herramientas, websites, videos (ajenos a Coder)</a:t>
            </a:r>
            <a:endParaRPr>
              <a:solidFill>
                <a:schemeClr val="dk1"/>
              </a:solidFill>
              <a:latin typeface="DM Sans"/>
              <a:ea typeface="DM Sans"/>
              <a:cs typeface="DM Sans"/>
              <a:sym typeface="DM Sans"/>
            </a:endParaRPr>
          </a:p>
          <a:p>
            <a:pPr indent="0" lvl="0" marL="0" rtl="0" algn="l">
              <a:spcBef>
                <a:spcPts val="0"/>
              </a:spcBef>
              <a:spcAft>
                <a:spcPts val="0"/>
              </a:spcAft>
              <a:buNone/>
            </a:pPr>
            <a:r>
              <a:rPr lang="pt-BR">
                <a:solidFill>
                  <a:schemeClr val="dk1"/>
                </a:solidFill>
                <a:latin typeface="DM Sans"/>
                <a:ea typeface="DM Sans"/>
                <a:cs typeface="DM Sans"/>
                <a:sym typeface="DM Sans"/>
              </a:rPr>
              <a:t>Enviar el contenido a integrar a </a:t>
            </a:r>
            <a:r>
              <a:rPr lang="pt-BR" u="sng">
                <a:solidFill>
                  <a:schemeClr val="hlink"/>
                </a:solidFill>
                <a:latin typeface="DM Sans"/>
                <a:ea typeface="DM Sans"/>
                <a:cs typeface="DM Sans"/>
                <a:sym typeface="DM Sans"/>
                <a:hlinkClick r:id="rId2"/>
              </a:rPr>
              <a:t>contenidos@coderhouse.com</a:t>
            </a:r>
            <a:r>
              <a:rPr lang="pt-BR">
                <a:solidFill>
                  <a:schemeClr val="dk1"/>
                </a:solidFill>
                <a:latin typeface="DM Sans"/>
                <a:ea typeface="DM Sans"/>
                <a:cs typeface="DM Sans"/>
                <a:sym typeface="DM Sans"/>
              </a:rPr>
              <a:t> para que lo podamos incluir en el Repositorio.</a:t>
            </a:r>
            <a:endParaRPr>
              <a:solidFill>
                <a:schemeClr val="dk1"/>
              </a:solidFill>
              <a:latin typeface="DM Sans"/>
              <a:ea typeface="DM Sans"/>
              <a:cs typeface="DM Sans"/>
              <a:sym typeface="DM Sans"/>
            </a:endParaRPr>
          </a:p>
          <a:p>
            <a:pPr indent="0" lvl="0" marL="0" rtl="0" algn="l">
              <a:spcBef>
                <a:spcPts val="0"/>
              </a:spcBef>
              <a:spcAft>
                <a:spcPts val="0"/>
              </a:spcAft>
              <a:buNone/>
            </a:pPr>
            <a:r>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b="1" lang="pt-BR">
                <a:solidFill>
                  <a:schemeClr val="accent1"/>
                </a:solidFill>
                <a:latin typeface="DM Sans"/>
                <a:ea typeface="DM Sans"/>
                <a:cs typeface="DM Sans"/>
                <a:sym typeface="DM Sans"/>
              </a:rPr>
              <a:t>El material recomendado es únicamente a modo de sugerencia.</a:t>
            </a:r>
            <a:br>
              <a:rPr b="1" lang="pt-BR">
                <a:solidFill>
                  <a:schemeClr val="accent1"/>
                </a:solidFill>
                <a:latin typeface="DM Sans"/>
                <a:ea typeface="DM Sans"/>
                <a:cs typeface="DM Sans"/>
                <a:sym typeface="DM Sans"/>
              </a:rPr>
            </a:br>
            <a:r>
              <a:rPr b="1" lang="pt-BR">
                <a:solidFill>
                  <a:schemeClr val="accent1"/>
                </a:solidFill>
                <a:latin typeface="DM Sans"/>
                <a:ea typeface="DM Sans"/>
                <a:cs typeface="DM Sans"/>
                <a:sym typeface="DM Sans"/>
              </a:rPr>
              <a:t>Coderhouse no brinda este material por estar sujeto a derechos de autor.</a:t>
            </a:r>
            <a:endParaRPr>
              <a:solidFill>
                <a:schemeClr val="accent1"/>
              </a:solidFill>
              <a:latin typeface="DM Sans"/>
              <a:ea typeface="DM Sans"/>
              <a:cs typeface="DM Sans"/>
              <a:sym typeface="DM Sans"/>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5" name="Shape 945"/>
        <p:cNvGrpSpPr/>
        <p:nvPr/>
      </p:nvGrpSpPr>
      <p:grpSpPr>
        <a:xfrm>
          <a:off x="0" y="0"/>
          <a:ext cx="0" cy="0"/>
          <a:chOff x="0" y="0"/>
          <a:chExt cx="0" cy="0"/>
        </a:xfrm>
      </p:grpSpPr>
      <p:sp>
        <p:nvSpPr>
          <p:cNvPr id="946" name="Google Shape;946;g1e170159c59_0_15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7" name="Google Shape;947;g1e170159c59_0_15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Obligatoria siempre. Completar el resumen con palabras claves de lo visto. En caso de cerrar con el “mapa de conceptos” se puede sacar. </a:t>
            </a:r>
            <a:endParaRPr>
              <a:latin typeface="DM Sans"/>
              <a:ea typeface="DM Sans"/>
              <a:cs typeface="DM Sans"/>
              <a:sym typeface="DM Sans"/>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1" name="Shape 951"/>
        <p:cNvGrpSpPr/>
        <p:nvPr/>
      </p:nvGrpSpPr>
      <p:grpSpPr>
        <a:xfrm>
          <a:off x="0" y="0"/>
          <a:ext cx="0" cy="0"/>
          <a:chOff x="0" y="0"/>
          <a:chExt cx="0" cy="0"/>
        </a:xfrm>
      </p:grpSpPr>
      <p:sp>
        <p:nvSpPr>
          <p:cNvPr id="952" name="Google Shape;952;g2553ebcfa4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3" name="Google Shape;953;g2553ebcfa4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Enlazar video correspondiente</a:t>
            </a:r>
            <a:endParaRPr>
              <a:latin typeface="DM Sans"/>
              <a:ea typeface="DM Sans"/>
              <a:cs typeface="DM Sans"/>
              <a:sym typeface="DM San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25121f11ee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25121f11ee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(Apenas aula 1)</a:t>
            </a:r>
            <a:br>
              <a:rPr lang="pt-BR">
                <a:solidFill>
                  <a:schemeClr val="dk1"/>
                </a:solidFill>
                <a:latin typeface="DM Sans"/>
                <a:ea typeface="DM Sans"/>
                <a:cs typeface="DM Sans"/>
                <a:sym typeface="DM Sans"/>
              </a:rPr>
            </a:br>
            <a:r>
              <a:rPr lang="pt-BR">
                <a:solidFill>
                  <a:schemeClr val="dk1"/>
                </a:solidFill>
                <a:latin typeface="DM Sans"/>
                <a:ea typeface="DM Sans"/>
                <a:cs typeface="DM Sans"/>
                <a:sym typeface="DM Sans"/>
              </a:rPr>
              <a:t>Antes de empezar, toma en cuenta lo siguiente...</a:t>
            </a:r>
            <a:endParaRPr>
              <a:latin typeface="DM Sans"/>
              <a:ea typeface="DM Sans"/>
              <a:cs typeface="DM Sans"/>
              <a:sym typeface="DM Sans"/>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0" name="Shape 960"/>
        <p:cNvGrpSpPr/>
        <p:nvPr/>
      </p:nvGrpSpPr>
      <p:grpSpPr>
        <a:xfrm>
          <a:off x="0" y="0"/>
          <a:ext cx="0" cy="0"/>
          <a:chOff x="0" y="0"/>
          <a:chExt cx="0" cy="0"/>
        </a:xfrm>
      </p:grpSpPr>
      <p:sp>
        <p:nvSpPr>
          <p:cNvPr id="961" name="Google Shape;961;g1e170159c59_0_15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2" name="Google Shape;962;g1e170159c59_0_15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latin typeface="DM Sans"/>
                <a:ea typeface="DM Sans"/>
                <a:cs typeface="DM Sans"/>
                <a:sym typeface="DM Sans"/>
              </a:rPr>
              <a:t>Agregar </a:t>
            </a:r>
            <a:r>
              <a:rPr b="1" lang="pt-BR" u="sng">
                <a:highlight>
                  <a:srgbClr val="EAFF6A"/>
                </a:highlight>
                <a:latin typeface="DM Sans"/>
                <a:ea typeface="DM Sans"/>
                <a:cs typeface="DM Sans"/>
                <a:sym typeface="DM Sans"/>
              </a:rPr>
              <a:t>al finalizar el curso.</a:t>
            </a:r>
            <a:endParaRPr b="1" u="sng">
              <a:highlight>
                <a:srgbClr val="EAFF6A"/>
              </a:highlight>
              <a:latin typeface="DM Sans"/>
              <a:ea typeface="DM Sans"/>
              <a:cs typeface="DM Sans"/>
              <a:sym typeface="DM Sans"/>
            </a:endParaRPr>
          </a:p>
          <a:p>
            <a:pPr indent="0" lvl="0" marL="0" rtl="0" algn="l">
              <a:spcBef>
                <a:spcPts val="0"/>
              </a:spcBef>
              <a:spcAft>
                <a:spcPts val="0"/>
              </a:spcAft>
              <a:buNone/>
            </a:pPr>
            <a:r>
              <a:t/>
            </a:r>
            <a:endParaRPr>
              <a:latin typeface="DM Sans"/>
              <a:ea typeface="DM Sans"/>
              <a:cs typeface="DM Sans"/>
              <a:sym typeface="DM San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25121f11eeb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25121f11eeb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(Apenas aula 1)</a:t>
            </a:r>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25121f11eeb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25121f11eeb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a:solidFill>
                  <a:schemeClr val="dk1"/>
                </a:solidFill>
                <a:latin typeface="DM Sans"/>
                <a:ea typeface="DM Sans"/>
                <a:cs typeface="DM Sans"/>
                <a:sym typeface="DM Sans"/>
              </a:rPr>
              <a:t>(Apenas aula 1)</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 Id="rId3"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0.png"/><Relationship Id="rId3"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5.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15.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 Id="rId3" Type="http://schemas.openxmlformats.org/officeDocument/2006/relationships/image" Target="../media/image15.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8.png"/><Relationship Id="rId3" Type="http://schemas.openxmlformats.org/officeDocument/2006/relationships/image" Target="../media/image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6.png"/><Relationship Id="rId3" Type="http://schemas.openxmlformats.org/officeDocument/2006/relationships/image" Target="../media/image15.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0.png"/><Relationship Id="rId3" Type="http://schemas.openxmlformats.org/officeDocument/2006/relationships/image" Target="../media/image4.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15.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 Id="rId3" Type="http://schemas.openxmlformats.org/officeDocument/2006/relationships/image" Target="../media/image15.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0.png"/><Relationship Id="rId3"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15.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 Id="rId3" Type="http://schemas.openxmlformats.org/officeDocument/2006/relationships/image" Target="../media/image15.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15.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1.png"/><Relationship Id="rId3" Type="http://schemas.openxmlformats.org/officeDocument/2006/relationships/image" Target="../media/image15.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15.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 Id="rId3" Type="http://schemas.openxmlformats.org/officeDocument/2006/relationships/image" Target="../media/image15.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15.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5.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8.png"/><Relationship Id="rId3" Type="http://schemas.openxmlformats.org/officeDocument/2006/relationships/image" Target="../media/image4.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5.png"/><Relationship Id="rId3" Type="http://schemas.openxmlformats.org/officeDocument/2006/relationships/image" Target="../media/image15.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5.png"/><Relationship Id="rId3" Type="http://schemas.openxmlformats.org/officeDocument/2006/relationships/image" Target="../media/image15.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2.png"/><Relationship Id="rId3" Type="http://schemas.openxmlformats.org/officeDocument/2006/relationships/image" Target="../media/image15.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1.png"/><Relationship Id="rId3" Type="http://schemas.openxmlformats.org/officeDocument/2006/relationships/image" Target="../media/image15.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5.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5.png"/><Relationship Id="rId3" Type="http://schemas.openxmlformats.org/officeDocument/2006/relationships/image" Target="../media/image15.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png"/><Relationship Id="rId3" Type="http://schemas.openxmlformats.org/officeDocument/2006/relationships/image" Target="../media/image15.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5.png"/><Relationship Id="rId3" Type="http://schemas.openxmlformats.org/officeDocument/2006/relationships/image" Target="../media/image15.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8.png"/><Relationship Id="rId3"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1.png"/><Relationship Id="rId3" Type="http://schemas.openxmlformats.org/officeDocument/2006/relationships/image" Target="../media/image15.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png"/><Relationship Id="rId3" Type="http://schemas.openxmlformats.org/officeDocument/2006/relationships/image" Target="../media/image15.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5.png"/><Relationship Id="rId3" Type="http://schemas.openxmlformats.org/officeDocument/2006/relationships/image" Target="../media/image15.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5.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p:cSld name="SECTION_HEADER_1_1_1_1_1_1_1_1_1_1">
    <p:bg>
      <p:bgPr>
        <a:blipFill>
          <a:blip r:embed="rId2">
            <a:alphaModFix/>
          </a:blip>
          <a:stretch>
            <a:fillRect/>
          </a:stretch>
        </a:blipFill>
      </p:bgPr>
    </p:bg>
    <p:spTree>
      <p:nvGrpSpPr>
        <p:cNvPr id="50" name="Shape 50"/>
        <p:cNvGrpSpPr/>
        <p:nvPr/>
      </p:nvGrpSpPr>
      <p:grpSpPr>
        <a:xfrm>
          <a:off x="0" y="0"/>
          <a:ext cx="0" cy="0"/>
          <a:chOff x="0" y="0"/>
          <a:chExt cx="0" cy="0"/>
        </a:xfrm>
      </p:grpSpPr>
      <p:pic>
        <p:nvPicPr>
          <p:cNvPr id="51" name="Google Shape;51;p13"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p:cSld name="SECTION_HEADER_1">
    <p:bg>
      <p:bgPr>
        <a:blipFill>
          <a:blip r:embed="rId2">
            <a:alphaModFix/>
          </a:blip>
          <a:stretch>
            <a:fillRect/>
          </a:stretch>
        </a:blipFill>
      </p:bgPr>
    </p:bg>
    <p:spTree>
      <p:nvGrpSpPr>
        <p:cNvPr id="52" name="Shape 52"/>
        <p:cNvGrpSpPr/>
        <p:nvPr/>
      </p:nvGrpSpPr>
      <p:grpSpPr>
        <a:xfrm>
          <a:off x="0" y="0"/>
          <a:ext cx="0" cy="0"/>
          <a:chOff x="0" y="0"/>
          <a:chExt cx="0" cy="0"/>
        </a:xfrm>
      </p:grpSpPr>
      <p:pic>
        <p:nvPicPr>
          <p:cNvPr id="53" name="Google Shape;53;p14" title="logo coderhouse"/>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1">
  <p:cSld name="SECTION_HEADER_1_2">
    <p:bg>
      <p:bgPr>
        <a:blipFill>
          <a:blip r:embed="rId2">
            <a:alphaModFix/>
          </a:blip>
          <a:stretch>
            <a:fillRect/>
          </a:stretch>
        </a:blipFill>
      </p:bgPr>
    </p:bg>
    <p:spTree>
      <p:nvGrpSpPr>
        <p:cNvPr id="54" name="Shape 54"/>
        <p:cNvGrpSpPr/>
        <p:nvPr/>
      </p:nvGrpSpPr>
      <p:grpSpPr>
        <a:xfrm>
          <a:off x="0" y="0"/>
          <a:ext cx="0" cy="0"/>
          <a:chOff x="0" y="0"/>
          <a:chExt cx="0" cy="0"/>
        </a:xfrm>
      </p:grpSpPr>
      <p:pic>
        <p:nvPicPr>
          <p:cNvPr id="55" name="Google Shape;55;p15" title="logo coderhouse"/>
          <p:cNvPicPr preferRelativeResize="0"/>
          <p:nvPr/>
        </p:nvPicPr>
        <p:blipFill rotWithShape="1">
          <a:blip r:embed="rId3">
            <a:alphaModFix/>
          </a:blip>
          <a:srcRect b="0" l="0" r="0" t="0"/>
          <a:stretch/>
        </p:blipFill>
        <p:spPr>
          <a:xfrm>
            <a:off x="7874775" y="4720250"/>
            <a:ext cx="1024025" cy="211625"/>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p:cSld name="SECTION_HEADER_1_1_1_1_1_1_1_1">
    <p:spTree>
      <p:nvGrpSpPr>
        <p:cNvPr id="56" name="Shape 56"/>
        <p:cNvGrpSpPr/>
        <p:nvPr/>
      </p:nvGrpSpPr>
      <p:grpSpPr>
        <a:xfrm>
          <a:off x="0" y="0"/>
          <a:ext cx="0" cy="0"/>
          <a:chOff x="0" y="0"/>
          <a:chExt cx="0" cy="0"/>
        </a:xfrm>
      </p:grpSpPr>
      <p:pic>
        <p:nvPicPr>
          <p:cNvPr id="57" name="Google Shape;57;p16"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1">
  <p:cSld name="SECTION_HEADER_1_1_1_1_1_1_1_2">
    <p:bg>
      <p:bgPr>
        <a:blipFill>
          <a:blip r:embed="rId2">
            <a:alphaModFix/>
          </a:blip>
          <a:stretch>
            <a:fillRect/>
          </a:stretch>
        </a:blipFill>
      </p:bgPr>
    </p:bg>
    <p:spTree>
      <p:nvGrpSpPr>
        <p:cNvPr id="58" name="Shape 58"/>
        <p:cNvGrpSpPr/>
        <p:nvPr/>
      </p:nvGrpSpPr>
      <p:grpSpPr>
        <a:xfrm>
          <a:off x="0" y="0"/>
          <a:ext cx="0" cy="0"/>
          <a:chOff x="0" y="0"/>
          <a:chExt cx="0" cy="0"/>
        </a:xfrm>
      </p:grpSpPr>
      <p:sp>
        <p:nvSpPr>
          <p:cNvPr id="59" name="Google Shape;59;p17"/>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0" name="Google Shape;60;p17"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1">
  <p:cSld name="SECTION_HEADER_1_1_1_1_1_1_1_1_1_1_1">
    <p:bg>
      <p:bgPr>
        <a:blipFill>
          <a:blip r:embed="rId2">
            <a:alphaModFix/>
          </a:blip>
          <a:stretch>
            <a:fillRect/>
          </a:stretch>
        </a:blipFill>
      </p:bgPr>
    </p:bg>
    <p:spTree>
      <p:nvGrpSpPr>
        <p:cNvPr id="61" name="Shape 61"/>
        <p:cNvGrpSpPr/>
        <p:nvPr/>
      </p:nvGrpSpPr>
      <p:grpSpPr>
        <a:xfrm>
          <a:off x="0" y="0"/>
          <a:ext cx="0" cy="0"/>
          <a:chOff x="0" y="0"/>
          <a:chExt cx="0" cy="0"/>
        </a:xfrm>
      </p:grpSpPr>
      <p:pic>
        <p:nvPicPr>
          <p:cNvPr id="62" name="Google Shape;62;p18"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p:cSld name="SECTION_HEADER_1_1">
    <p:bg>
      <p:bgPr>
        <a:blipFill>
          <a:blip r:embed="rId2">
            <a:alphaModFix/>
          </a:blip>
          <a:stretch>
            <a:fillRect/>
          </a:stretch>
        </a:blipFill>
      </p:bgPr>
    </p:bg>
    <p:spTree>
      <p:nvGrpSpPr>
        <p:cNvPr id="63" name="Shape 63"/>
        <p:cNvGrpSpPr/>
        <p:nvPr/>
      </p:nvGrpSpPr>
      <p:grpSpPr>
        <a:xfrm>
          <a:off x="0" y="0"/>
          <a:ext cx="0" cy="0"/>
          <a:chOff x="0" y="0"/>
          <a:chExt cx="0" cy="0"/>
        </a:xfrm>
      </p:grpSpPr>
      <p:pic>
        <p:nvPicPr>
          <p:cNvPr id="64" name="Google Shape;64;p19"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65" name="Google Shape;65;p19"/>
          <p:cNvSpPr/>
          <p:nvPr/>
        </p:nvSpPr>
        <p:spPr>
          <a:xfrm>
            <a:off x="1089900" y="995400"/>
            <a:ext cx="6964200" cy="3152700"/>
          </a:xfrm>
          <a:prstGeom prst="rect">
            <a:avLst/>
          </a:prstGeom>
          <a:solidFill>
            <a:srgbClr val="B5B5B5">
              <a:alpha val="10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p:cSld name="SECTION_HEADER_1_1_1_1_1_1_1_3">
    <p:bg>
      <p:bgPr>
        <a:blipFill>
          <a:blip r:embed="rId2">
            <a:alphaModFix/>
          </a:blip>
          <a:stretch>
            <a:fillRect/>
          </a:stretch>
        </a:blipFill>
      </p:bgPr>
    </p:bg>
    <p:spTree>
      <p:nvGrpSpPr>
        <p:cNvPr id="66" name="Shape 66"/>
        <p:cNvGrpSpPr/>
        <p:nvPr/>
      </p:nvGrpSpPr>
      <p:grpSpPr>
        <a:xfrm>
          <a:off x="0" y="0"/>
          <a:ext cx="0" cy="0"/>
          <a:chOff x="0" y="0"/>
          <a:chExt cx="0" cy="0"/>
        </a:xfrm>
      </p:grpSpPr>
      <p:sp>
        <p:nvSpPr>
          <p:cNvPr id="67" name="Google Shape;67;p20"/>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8" name="Google Shape;68;p20"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1">
  <p:cSld name="SECTION_HEADER_1_1_1_1_1_1_1_1_1_2">
    <p:spTree>
      <p:nvGrpSpPr>
        <p:cNvPr id="69" name="Shape 69"/>
        <p:cNvGrpSpPr/>
        <p:nvPr/>
      </p:nvGrpSpPr>
      <p:grpSpPr>
        <a:xfrm>
          <a:off x="0" y="0"/>
          <a:ext cx="0" cy="0"/>
          <a:chOff x="0" y="0"/>
          <a:chExt cx="0" cy="0"/>
        </a:xfrm>
      </p:grpSpPr>
      <p:pic>
        <p:nvPicPr>
          <p:cNvPr id="70" name="Google Shape;70;p21"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3">
  <p:cSld name="SECTION_HEADER_1_1_1_1_1_1_1_1_2">
    <p:spTree>
      <p:nvGrpSpPr>
        <p:cNvPr id="71" name="Shape 71"/>
        <p:cNvGrpSpPr/>
        <p:nvPr/>
      </p:nvGrpSpPr>
      <p:grpSpPr>
        <a:xfrm>
          <a:off x="0" y="0"/>
          <a:ext cx="0" cy="0"/>
          <a:chOff x="0" y="0"/>
          <a:chExt cx="0" cy="0"/>
        </a:xfrm>
      </p:grpSpPr>
      <p:pic>
        <p:nvPicPr>
          <p:cNvPr id="72" name="Google Shape;72;p22"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2">
  <p:cSld name="SECTION_HEADER_1_1_1_1_1_1_1_4">
    <p:bg>
      <p:bgPr>
        <a:blipFill>
          <a:blip r:embed="rId2">
            <a:alphaModFix/>
          </a:blip>
          <a:stretch>
            <a:fillRect/>
          </a:stretch>
        </a:blipFill>
      </p:bgPr>
    </p:bg>
    <p:spTree>
      <p:nvGrpSpPr>
        <p:cNvPr id="73" name="Shape 73"/>
        <p:cNvGrpSpPr/>
        <p:nvPr/>
      </p:nvGrpSpPr>
      <p:grpSpPr>
        <a:xfrm>
          <a:off x="0" y="0"/>
          <a:ext cx="0" cy="0"/>
          <a:chOff x="0" y="0"/>
          <a:chExt cx="0" cy="0"/>
        </a:xfrm>
      </p:grpSpPr>
      <p:sp>
        <p:nvSpPr>
          <p:cNvPr id="74" name="Google Shape;74;p23"/>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5" name="Google Shape;75;p23"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adro">
  <p:cSld name="SECTION_HEADER_1_1_1_1_1_1">
    <p:bg>
      <p:bgPr>
        <a:blipFill>
          <a:blip r:embed="rId2">
            <a:alphaModFix/>
          </a:blip>
          <a:stretch>
            <a:fillRect/>
          </a:stretch>
        </a:blipFill>
      </p:bgPr>
    </p:bg>
    <p:spTree>
      <p:nvGrpSpPr>
        <p:cNvPr id="76" name="Shape 76"/>
        <p:cNvGrpSpPr/>
        <p:nvPr/>
      </p:nvGrpSpPr>
      <p:grpSpPr>
        <a:xfrm>
          <a:off x="0" y="0"/>
          <a:ext cx="0" cy="0"/>
          <a:chOff x="0" y="0"/>
          <a:chExt cx="0" cy="0"/>
        </a:xfrm>
      </p:grpSpPr>
      <p:pic>
        <p:nvPicPr>
          <p:cNvPr id="77" name="Google Shape;77;p24"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2" name="Shape 82"/>
        <p:cNvGrpSpPr/>
        <p:nvPr/>
      </p:nvGrpSpPr>
      <p:grpSpPr>
        <a:xfrm>
          <a:off x="0" y="0"/>
          <a:ext cx="0" cy="0"/>
          <a:chOff x="0" y="0"/>
          <a:chExt cx="0" cy="0"/>
        </a:xfrm>
      </p:grpSpPr>
      <p:sp>
        <p:nvSpPr>
          <p:cNvPr id="83" name="Google Shape;83;p26"/>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84" name="Google Shape;84;p26"/>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85" name="Google Shape;85;p2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6" name="Shape 86"/>
        <p:cNvGrpSpPr/>
        <p:nvPr/>
      </p:nvGrpSpPr>
      <p:grpSpPr>
        <a:xfrm>
          <a:off x="0" y="0"/>
          <a:ext cx="0" cy="0"/>
          <a:chOff x="0" y="0"/>
          <a:chExt cx="0" cy="0"/>
        </a:xfrm>
      </p:grpSpPr>
      <p:sp>
        <p:nvSpPr>
          <p:cNvPr id="87" name="Google Shape;87;p27"/>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88" name="Google Shape;88;p2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9" name="Shape 89"/>
        <p:cNvGrpSpPr/>
        <p:nvPr/>
      </p:nvGrpSpPr>
      <p:grpSpPr>
        <a:xfrm>
          <a:off x="0" y="0"/>
          <a:ext cx="0" cy="0"/>
          <a:chOff x="0" y="0"/>
          <a:chExt cx="0" cy="0"/>
        </a:xfrm>
      </p:grpSpPr>
      <p:sp>
        <p:nvSpPr>
          <p:cNvPr id="90" name="Google Shape;90;p28"/>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91" name="Google Shape;91;p2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92" name="Google Shape;92;p2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93" name="Shape 93"/>
        <p:cNvGrpSpPr/>
        <p:nvPr/>
      </p:nvGrpSpPr>
      <p:grpSpPr>
        <a:xfrm>
          <a:off x="0" y="0"/>
          <a:ext cx="0" cy="0"/>
          <a:chOff x="0" y="0"/>
          <a:chExt cx="0" cy="0"/>
        </a:xfrm>
      </p:grpSpPr>
      <p:sp>
        <p:nvSpPr>
          <p:cNvPr id="94" name="Google Shape;94;p29"/>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95" name="Google Shape;95;p29"/>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96" name="Google Shape;96;p29"/>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97" name="Google Shape;97;p2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8" name="Shape 98"/>
        <p:cNvGrpSpPr/>
        <p:nvPr/>
      </p:nvGrpSpPr>
      <p:grpSpPr>
        <a:xfrm>
          <a:off x="0" y="0"/>
          <a:ext cx="0" cy="0"/>
          <a:chOff x="0" y="0"/>
          <a:chExt cx="0" cy="0"/>
        </a:xfrm>
      </p:grpSpPr>
      <p:sp>
        <p:nvSpPr>
          <p:cNvPr id="99" name="Google Shape;99;p30"/>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00" name="Google Shape;100;p3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01" name="Shape 101"/>
        <p:cNvGrpSpPr/>
        <p:nvPr/>
      </p:nvGrpSpPr>
      <p:grpSpPr>
        <a:xfrm>
          <a:off x="0" y="0"/>
          <a:ext cx="0" cy="0"/>
          <a:chOff x="0" y="0"/>
          <a:chExt cx="0" cy="0"/>
        </a:xfrm>
      </p:grpSpPr>
      <p:sp>
        <p:nvSpPr>
          <p:cNvPr id="102" name="Google Shape;102;p31"/>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03" name="Google Shape;103;p31"/>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04" name="Google Shape;104;p3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05" name="Shape 105"/>
        <p:cNvGrpSpPr/>
        <p:nvPr/>
      </p:nvGrpSpPr>
      <p:grpSpPr>
        <a:xfrm>
          <a:off x="0" y="0"/>
          <a:ext cx="0" cy="0"/>
          <a:chOff x="0" y="0"/>
          <a:chExt cx="0" cy="0"/>
        </a:xfrm>
      </p:grpSpPr>
      <p:sp>
        <p:nvSpPr>
          <p:cNvPr id="106" name="Google Shape;106;p32"/>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107" name="Google Shape;107;p3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08" name="Shape 108"/>
        <p:cNvGrpSpPr/>
        <p:nvPr/>
      </p:nvGrpSpPr>
      <p:grpSpPr>
        <a:xfrm>
          <a:off x="0" y="0"/>
          <a:ext cx="0" cy="0"/>
          <a:chOff x="0" y="0"/>
          <a:chExt cx="0" cy="0"/>
        </a:xfrm>
      </p:grpSpPr>
      <p:sp>
        <p:nvSpPr>
          <p:cNvPr id="109" name="Google Shape;109;p33"/>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33"/>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111" name="Google Shape;111;p33"/>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12" name="Google Shape;112;p33"/>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13" name="Google Shape;113;p3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14" name="Shape 114"/>
        <p:cNvGrpSpPr/>
        <p:nvPr/>
      </p:nvGrpSpPr>
      <p:grpSpPr>
        <a:xfrm>
          <a:off x="0" y="0"/>
          <a:ext cx="0" cy="0"/>
          <a:chOff x="0" y="0"/>
          <a:chExt cx="0" cy="0"/>
        </a:xfrm>
      </p:grpSpPr>
      <p:sp>
        <p:nvSpPr>
          <p:cNvPr id="115" name="Google Shape;115;p34"/>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SzPts val="1800"/>
              <a:buNone/>
              <a:defRPr/>
            </a:lvl1pPr>
          </a:lstStyle>
          <a:p/>
        </p:txBody>
      </p:sp>
      <p:sp>
        <p:nvSpPr>
          <p:cNvPr id="116" name="Google Shape;116;p3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17" name="Shape 117"/>
        <p:cNvGrpSpPr/>
        <p:nvPr/>
      </p:nvGrpSpPr>
      <p:grpSpPr>
        <a:xfrm>
          <a:off x="0" y="0"/>
          <a:ext cx="0" cy="0"/>
          <a:chOff x="0" y="0"/>
          <a:chExt cx="0" cy="0"/>
        </a:xfrm>
      </p:grpSpPr>
      <p:sp>
        <p:nvSpPr>
          <p:cNvPr id="118" name="Google Shape;118;p35"/>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19" name="Google Shape;119;p35"/>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rtl="0" algn="ctr">
              <a:spcBef>
                <a:spcPts val="0"/>
              </a:spcBef>
              <a:spcAft>
                <a:spcPts val="0"/>
              </a:spcAft>
              <a:buSzPts val="1800"/>
              <a:buChar char="●"/>
              <a:defRPr/>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
        <p:nvSpPr>
          <p:cNvPr id="120" name="Google Shape;120;p3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1" name="Shape 121"/>
        <p:cNvGrpSpPr/>
        <p:nvPr/>
      </p:nvGrpSpPr>
      <p:grpSpPr>
        <a:xfrm>
          <a:off x="0" y="0"/>
          <a:ext cx="0" cy="0"/>
          <a:chOff x="0" y="0"/>
          <a:chExt cx="0" cy="0"/>
        </a:xfrm>
      </p:grpSpPr>
      <p:sp>
        <p:nvSpPr>
          <p:cNvPr id="122" name="Google Shape;122;p3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p:cSld name="SECTION_HEADER_1_1_1_1_1_1_1_1_1_1">
    <p:bg>
      <p:bgPr>
        <a:blipFill>
          <a:blip r:embed="rId2">
            <a:alphaModFix/>
          </a:blip>
          <a:stretch>
            <a:fillRect/>
          </a:stretch>
        </a:blipFill>
      </p:bgPr>
    </p:bg>
    <p:spTree>
      <p:nvGrpSpPr>
        <p:cNvPr id="123" name="Shape 123"/>
        <p:cNvGrpSpPr/>
        <p:nvPr/>
      </p:nvGrpSpPr>
      <p:grpSpPr>
        <a:xfrm>
          <a:off x="0" y="0"/>
          <a:ext cx="0" cy="0"/>
          <a:chOff x="0" y="0"/>
          <a:chExt cx="0" cy="0"/>
        </a:xfrm>
      </p:grpSpPr>
      <p:pic>
        <p:nvPicPr>
          <p:cNvPr id="124" name="Google Shape;124;p37"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p:cSld name="SECTION_HEADER_1">
    <p:bg>
      <p:bgPr>
        <a:blipFill>
          <a:blip r:embed="rId2">
            <a:alphaModFix/>
          </a:blip>
          <a:stretch>
            <a:fillRect/>
          </a:stretch>
        </a:blipFill>
      </p:bgPr>
    </p:bg>
    <p:spTree>
      <p:nvGrpSpPr>
        <p:cNvPr id="125" name="Shape 125"/>
        <p:cNvGrpSpPr/>
        <p:nvPr/>
      </p:nvGrpSpPr>
      <p:grpSpPr>
        <a:xfrm>
          <a:off x="0" y="0"/>
          <a:ext cx="0" cy="0"/>
          <a:chOff x="0" y="0"/>
          <a:chExt cx="0" cy="0"/>
        </a:xfrm>
      </p:grpSpPr>
      <p:pic>
        <p:nvPicPr>
          <p:cNvPr id="126" name="Google Shape;126;p38" title="logo coderhouse"/>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p:cSld name="SECTION_HEADER_1_1">
    <p:bg>
      <p:bgPr>
        <a:blipFill>
          <a:blip r:embed="rId2">
            <a:alphaModFix/>
          </a:blip>
          <a:stretch>
            <a:fillRect/>
          </a:stretch>
        </a:blipFill>
      </p:bgPr>
    </p:bg>
    <p:spTree>
      <p:nvGrpSpPr>
        <p:cNvPr id="127" name="Shape 127"/>
        <p:cNvGrpSpPr/>
        <p:nvPr/>
      </p:nvGrpSpPr>
      <p:grpSpPr>
        <a:xfrm>
          <a:off x="0" y="0"/>
          <a:ext cx="0" cy="0"/>
          <a:chOff x="0" y="0"/>
          <a:chExt cx="0" cy="0"/>
        </a:xfrm>
      </p:grpSpPr>
      <p:pic>
        <p:nvPicPr>
          <p:cNvPr id="128" name="Google Shape;128;p39"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p:cSld name="SECTION_HEADER_1_1_1_1_1_1_1_1_1_2">
    <p:bg>
      <p:bgPr>
        <a:blipFill>
          <a:blip r:embed="rId2">
            <a:alphaModFix/>
          </a:blip>
          <a:stretch>
            <a:fillRect/>
          </a:stretch>
        </a:blipFill>
      </p:bgPr>
    </p:bg>
    <p:spTree>
      <p:nvGrpSpPr>
        <p:cNvPr id="129" name="Shape 129"/>
        <p:cNvGrpSpPr/>
        <p:nvPr/>
      </p:nvGrpSpPr>
      <p:grpSpPr>
        <a:xfrm>
          <a:off x="0" y="0"/>
          <a:ext cx="0" cy="0"/>
          <a:chOff x="0" y="0"/>
          <a:chExt cx="0" cy="0"/>
        </a:xfrm>
      </p:grpSpPr>
      <p:pic>
        <p:nvPicPr>
          <p:cNvPr id="130" name="Google Shape;130;p40"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1">
  <p:cSld name="SECTION_HEADER_1_2">
    <p:bg>
      <p:bgPr>
        <a:blipFill>
          <a:blip r:embed="rId2">
            <a:alphaModFix/>
          </a:blip>
          <a:stretch>
            <a:fillRect/>
          </a:stretch>
        </a:blipFill>
      </p:bgPr>
    </p:bg>
    <p:spTree>
      <p:nvGrpSpPr>
        <p:cNvPr id="131" name="Shape 131"/>
        <p:cNvGrpSpPr/>
        <p:nvPr/>
      </p:nvGrpSpPr>
      <p:grpSpPr>
        <a:xfrm>
          <a:off x="0" y="0"/>
          <a:ext cx="0" cy="0"/>
          <a:chOff x="0" y="0"/>
          <a:chExt cx="0" cy="0"/>
        </a:xfrm>
      </p:grpSpPr>
      <p:pic>
        <p:nvPicPr>
          <p:cNvPr id="132" name="Google Shape;132;p41" title="logo coderhouse"/>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p:cSld name="SECTION_HEADER_1_1_1_1_1_1_1_1">
    <p:spTree>
      <p:nvGrpSpPr>
        <p:cNvPr id="133" name="Shape 133"/>
        <p:cNvGrpSpPr/>
        <p:nvPr/>
      </p:nvGrpSpPr>
      <p:grpSpPr>
        <a:xfrm>
          <a:off x="0" y="0"/>
          <a:ext cx="0" cy="0"/>
          <a:chOff x="0" y="0"/>
          <a:chExt cx="0" cy="0"/>
        </a:xfrm>
      </p:grpSpPr>
      <p:pic>
        <p:nvPicPr>
          <p:cNvPr id="134" name="Google Shape;134;p42"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p:cSld name="SECTION_HEADER_1_1_1_1_1_1_1_2">
    <p:bg>
      <p:bgPr>
        <a:blipFill>
          <a:blip r:embed="rId2">
            <a:alphaModFix/>
          </a:blip>
          <a:stretch>
            <a:fillRect/>
          </a:stretch>
        </a:blipFill>
      </p:bgPr>
    </p:bg>
    <p:spTree>
      <p:nvGrpSpPr>
        <p:cNvPr id="135" name="Shape 135"/>
        <p:cNvGrpSpPr/>
        <p:nvPr/>
      </p:nvGrpSpPr>
      <p:grpSpPr>
        <a:xfrm>
          <a:off x="0" y="0"/>
          <a:ext cx="0" cy="0"/>
          <a:chOff x="0" y="0"/>
          <a:chExt cx="0" cy="0"/>
        </a:xfrm>
      </p:grpSpPr>
      <p:sp>
        <p:nvSpPr>
          <p:cNvPr id="136" name="Google Shape;136;p43"/>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7" name="Google Shape;137;p43"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1">
  <p:cSld name="SECTION_HEADER_1_1_1_1_1_1_1_1_1_3">
    <p:bg>
      <p:bgPr>
        <a:blipFill>
          <a:blip r:embed="rId2">
            <a:alphaModFix/>
          </a:blip>
          <a:stretch>
            <a:fillRect/>
          </a:stretch>
        </a:blipFill>
      </p:bgPr>
    </p:bg>
    <p:spTree>
      <p:nvGrpSpPr>
        <p:cNvPr id="138" name="Shape 138"/>
        <p:cNvGrpSpPr/>
        <p:nvPr/>
      </p:nvGrpSpPr>
      <p:grpSpPr>
        <a:xfrm>
          <a:off x="0" y="0"/>
          <a:ext cx="0" cy="0"/>
          <a:chOff x="0" y="0"/>
          <a:chExt cx="0" cy="0"/>
        </a:xfrm>
      </p:grpSpPr>
      <p:pic>
        <p:nvPicPr>
          <p:cNvPr id="139" name="Google Shape;139;p44"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1">
  <p:cSld name="SECTION_HEADER_1_1_1">
    <p:bg>
      <p:bgPr>
        <a:blipFill>
          <a:blip r:embed="rId2">
            <a:alphaModFix/>
          </a:blip>
          <a:stretch>
            <a:fillRect/>
          </a:stretch>
        </a:blipFill>
      </p:bgPr>
    </p:bg>
    <p:spTree>
      <p:nvGrpSpPr>
        <p:cNvPr id="140" name="Shape 140"/>
        <p:cNvGrpSpPr/>
        <p:nvPr/>
      </p:nvGrpSpPr>
      <p:grpSpPr>
        <a:xfrm>
          <a:off x="0" y="0"/>
          <a:ext cx="0" cy="0"/>
          <a:chOff x="0" y="0"/>
          <a:chExt cx="0" cy="0"/>
        </a:xfrm>
      </p:grpSpPr>
      <p:pic>
        <p:nvPicPr>
          <p:cNvPr id="141" name="Google Shape;141;p45"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1">
  <p:cSld name="SECTION_HEADER_1_1_1_1_1_1_1_1_1">
    <p:spTree>
      <p:nvGrpSpPr>
        <p:cNvPr id="142" name="Shape 142"/>
        <p:cNvGrpSpPr/>
        <p:nvPr/>
      </p:nvGrpSpPr>
      <p:grpSpPr>
        <a:xfrm>
          <a:off x="0" y="0"/>
          <a:ext cx="0" cy="0"/>
          <a:chOff x="0" y="0"/>
          <a:chExt cx="0" cy="0"/>
        </a:xfrm>
      </p:grpSpPr>
      <p:pic>
        <p:nvPicPr>
          <p:cNvPr id="143" name="Google Shape;143;p46"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1">
  <p:cSld name="SECTION_HEADER_1_1_1_1">
    <p:bg>
      <p:bgPr>
        <a:blipFill>
          <a:blip r:embed="rId2">
            <a:alphaModFix/>
          </a:blip>
          <a:stretch>
            <a:fillRect/>
          </a:stretch>
        </a:blipFill>
      </p:bgPr>
    </p:bg>
    <p:spTree>
      <p:nvGrpSpPr>
        <p:cNvPr id="144" name="Shape 144"/>
        <p:cNvGrpSpPr/>
        <p:nvPr/>
      </p:nvGrpSpPr>
      <p:grpSpPr>
        <a:xfrm>
          <a:off x="0" y="0"/>
          <a:ext cx="0" cy="0"/>
          <a:chOff x="0" y="0"/>
          <a:chExt cx="0" cy="0"/>
        </a:xfrm>
      </p:grpSpPr>
      <p:pic>
        <p:nvPicPr>
          <p:cNvPr id="145" name="Google Shape;145;p47"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1">
  <p:cSld name="SECTION_HEADER_1_1_1_1_1_1_1_3">
    <p:bg>
      <p:bgPr>
        <a:blipFill>
          <a:blip r:embed="rId2">
            <a:alphaModFix/>
          </a:blip>
          <a:stretch>
            <a:fillRect/>
          </a:stretch>
        </a:blipFill>
      </p:bgPr>
    </p:bg>
    <p:spTree>
      <p:nvGrpSpPr>
        <p:cNvPr id="146" name="Shape 146"/>
        <p:cNvGrpSpPr/>
        <p:nvPr/>
      </p:nvGrpSpPr>
      <p:grpSpPr>
        <a:xfrm>
          <a:off x="0" y="0"/>
          <a:ext cx="0" cy="0"/>
          <a:chOff x="0" y="0"/>
          <a:chExt cx="0" cy="0"/>
        </a:xfrm>
      </p:grpSpPr>
      <p:sp>
        <p:nvSpPr>
          <p:cNvPr id="147" name="Google Shape;147;p48"/>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8" name="Google Shape;148;p48"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2">
  <p:cSld name="SECTION_HEADER_1_1_1_1_1_1_1_1_1_4">
    <p:bg>
      <p:bgPr>
        <a:blipFill>
          <a:blip r:embed="rId2">
            <a:alphaModFix/>
          </a:blip>
          <a:stretch>
            <a:fillRect/>
          </a:stretch>
        </a:blipFill>
      </p:bgPr>
    </p:bg>
    <p:spTree>
      <p:nvGrpSpPr>
        <p:cNvPr id="149" name="Shape 149"/>
        <p:cNvGrpSpPr/>
        <p:nvPr/>
      </p:nvGrpSpPr>
      <p:grpSpPr>
        <a:xfrm>
          <a:off x="0" y="0"/>
          <a:ext cx="0" cy="0"/>
          <a:chOff x="0" y="0"/>
          <a:chExt cx="0" cy="0"/>
        </a:xfrm>
      </p:grpSpPr>
      <p:pic>
        <p:nvPicPr>
          <p:cNvPr id="150" name="Google Shape;150;p49"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2">
  <p:cSld name="SECTION_HEADER_1_1_1_1_1_1_1_4">
    <p:bg>
      <p:bgPr>
        <a:blipFill>
          <a:blip r:embed="rId2">
            <a:alphaModFix/>
          </a:blip>
          <a:stretch>
            <a:fillRect/>
          </a:stretch>
        </a:blipFill>
      </p:bgPr>
    </p:bg>
    <p:spTree>
      <p:nvGrpSpPr>
        <p:cNvPr id="151" name="Shape 151"/>
        <p:cNvGrpSpPr/>
        <p:nvPr/>
      </p:nvGrpSpPr>
      <p:grpSpPr>
        <a:xfrm>
          <a:off x="0" y="0"/>
          <a:ext cx="0" cy="0"/>
          <a:chOff x="0" y="0"/>
          <a:chExt cx="0" cy="0"/>
        </a:xfrm>
      </p:grpSpPr>
      <p:sp>
        <p:nvSpPr>
          <p:cNvPr id="152" name="Google Shape;152;p50"/>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3" name="Google Shape;153;p50"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co 1" type="title">
  <p:cSld name="TITLE">
    <p:spTree>
      <p:nvGrpSpPr>
        <p:cNvPr id="158" name="Shape 158"/>
        <p:cNvGrpSpPr/>
        <p:nvPr/>
      </p:nvGrpSpPr>
      <p:grpSpPr>
        <a:xfrm>
          <a:off x="0" y="0"/>
          <a:ext cx="0" cy="0"/>
          <a:chOff x="0" y="0"/>
          <a:chExt cx="0" cy="0"/>
        </a:xfrm>
      </p:grpSpPr>
      <p:sp>
        <p:nvSpPr>
          <p:cNvPr id="159" name="Google Shape;159;p5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000"/>
              <a:buFont typeface="DM Sans"/>
              <a:buNone/>
              <a:defRPr b="1" sz="4000">
                <a:latin typeface="DM Sans"/>
                <a:ea typeface="DM Sans"/>
                <a:cs typeface="DM Sans"/>
                <a:sym typeface="DM Sans"/>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60" name="Google Shape;160;p5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000"/>
              <a:buFont typeface="Helvetica Neue Light"/>
              <a:buNone/>
              <a:defRPr sz="2000">
                <a:latin typeface="Helvetica Neue Light"/>
                <a:ea typeface="Helvetica Neue Light"/>
                <a:cs typeface="Helvetica Neue Light"/>
                <a:sym typeface="Helvetica Neue Light"/>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pic>
        <p:nvPicPr>
          <p:cNvPr id="161" name="Google Shape;161;p52"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p:cSld name="SECTION_HEADER_1">
    <p:bg>
      <p:bgPr>
        <a:blipFill>
          <a:blip r:embed="rId2">
            <a:alphaModFix/>
          </a:blip>
          <a:stretch>
            <a:fillRect/>
          </a:stretch>
        </a:blipFill>
      </p:bgPr>
    </p:bg>
    <p:spTree>
      <p:nvGrpSpPr>
        <p:cNvPr id="162" name="Shape 162"/>
        <p:cNvGrpSpPr/>
        <p:nvPr/>
      </p:nvGrpSpPr>
      <p:grpSpPr>
        <a:xfrm>
          <a:off x="0" y="0"/>
          <a:ext cx="0" cy="0"/>
          <a:chOff x="0" y="0"/>
          <a:chExt cx="0" cy="0"/>
        </a:xfrm>
      </p:grpSpPr>
      <p:pic>
        <p:nvPicPr>
          <p:cNvPr id="163" name="Google Shape;163;p53" title="logo coderhouse"/>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p:cSld name="SECTION_HEADER_1_1">
    <p:bg>
      <p:bgPr>
        <a:blipFill>
          <a:blip r:embed="rId2">
            <a:alphaModFix/>
          </a:blip>
          <a:stretch>
            <a:fillRect/>
          </a:stretch>
        </a:blipFill>
      </p:bgPr>
    </p:bg>
    <p:spTree>
      <p:nvGrpSpPr>
        <p:cNvPr id="164" name="Shape 164"/>
        <p:cNvGrpSpPr/>
        <p:nvPr/>
      </p:nvGrpSpPr>
      <p:grpSpPr>
        <a:xfrm>
          <a:off x="0" y="0"/>
          <a:ext cx="0" cy="0"/>
          <a:chOff x="0" y="0"/>
          <a:chExt cx="0" cy="0"/>
        </a:xfrm>
      </p:grpSpPr>
      <p:pic>
        <p:nvPicPr>
          <p:cNvPr id="165" name="Google Shape;165;p54"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166" name="Google Shape;166;p54"/>
          <p:cNvSpPr/>
          <p:nvPr/>
        </p:nvSpPr>
        <p:spPr>
          <a:xfrm>
            <a:off x="1089900" y="995400"/>
            <a:ext cx="6964200" cy="3152700"/>
          </a:xfrm>
          <a:prstGeom prst="rect">
            <a:avLst/>
          </a:prstGeom>
          <a:solidFill>
            <a:srgbClr val="B5B5B5">
              <a:alpha val="10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1">
  <p:cSld name="SECTION_HEADER_1_1_1">
    <p:bg>
      <p:bgPr>
        <a:blipFill>
          <a:blip r:embed="rId2">
            <a:alphaModFix/>
          </a:blip>
          <a:stretch>
            <a:fillRect/>
          </a:stretch>
        </a:blipFill>
      </p:bgPr>
    </p:bg>
    <p:spTree>
      <p:nvGrpSpPr>
        <p:cNvPr id="167" name="Shape 167"/>
        <p:cNvGrpSpPr/>
        <p:nvPr/>
      </p:nvGrpSpPr>
      <p:grpSpPr>
        <a:xfrm>
          <a:off x="0" y="0"/>
          <a:ext cx="0" cy="0"/>
          <a:chOff x="0" y="0"/>
          <a:chExt cx="0" cy="0"/>
        </a:xfrm>
      </p:grpSpPr>
      <p:pic>
        <p:nvPicPr>
          <p:cNvPr id="168" name="Google Shape;168;p55"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adro">
  <p:cSld name="SECTION_HEADER_1_1_1_1_1_1">
    <p:bg>
      <p:bgPr>
        <a:blipFill>
          <a:blip r:embed="rId2">
            <a:alphaModFix/>
          </a:blip>
          <a:stretch>
            <a:fillRect/>
          </a:stretch>
        </a:blipFill>
      </p:bgPr>
    </p:bg>
    <p:spTree>
      <p:nvGrpSpPr>
        <p:cNvPr id="169" name="Shape 169"/>
        <p:cNvGrpSpPr/>
        <p:nvPr/>
      </p:nvGrpSpPr>
      <p:grpSpPr>
        <a:xfrm>
          <a:off x="0" y="0"/>
          <a:ext cx="0" cy="0"/>
          <a:chOff x="0" y="0"/>
          <a:chExt cx="0" cy="0"/>
        </a:xfrm>
      </p:grpSpPr>
      <p:pic>
        <p:nvPicPr>
          <p:cNvPr id="170" name="Google Shape;170;p56"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p:cSld name="SECTION_HEADER_1_1_1_1_1_1_1">
    <p:bg>
      <p:bgPr>
        <a:blipFill>
          <a:blip r:embed="rId2">
            <a:alphaModFix/>
          </a:blip>
          <a:stretch>
            <a:fillRect/>
          </a:stretch>
        </a:blipFill>
      </p:bgPr>
    </p:bg>
    <p:spTree>
      <p:nvGrpSpPr>
        <p:cNvPr id="171" name="Shape 171"/>
        <p:cNvGrpSpPr/>
        <p:nvPr/>
      </p:nvGrpSpPr>
      <p:grpSpPr>
        <a:xfrm>
          <a:off x="0" y="0"/>
          <a:ext cx="0" cy="0"/>
          <a:chOff x="0" y="0"/>
          <a:chExt cx="0" cy="0"/>
        </a:xfrm>
      </p:grpSpPr>
      <p:sp>
        <p:nvSpPr>
          <p:cNvPr id="172" name="Google Shape;172;p57"/>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73" name="Google Shape;173;p57"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p:cSld name="SECTION_HEADER_1_1_1_1_1_1_1_1">
    <p:spTree>
      <p:nvGrpSpPr>
        <p:cNvPr id="174" name="Shape 174"/>
        <p:cNvGrpSpPr/>
        <p:nvPr/>
      </p:nvGrpSpPr>
      <p:grpSpPr>
        <a:xfrm>
          <a:off x="0" y="0"/>
          <a:ext cx="0" cy="0"/>
          <a:chOff x="0" y="0"/>
          <a:chExt cx="0" cy="0"/>
        </a:xfrm>
      </p:grpSpPr>
      <p:pic>
        <p:nvPicPr>
          <p:cNvPr id="175" name="Google Shape;175;p58"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p:cSld name="SECTION_HEADER_1_1_1_1_1_1_1_1_1">
    <p:bg>
      <p:bgPr>
        <a:blipFill>
          <a:blip r:embed="rId2">
            <a:alphaModFix/>
          </a:blip>
          <a:stretch>
            <a:fillRect/>
          </a:stretch>
        </a:blipFill>
      </p:bgPr>
    </p:bg>
    <p:spTree>
      <p:nvGrpSpPr>
        <p:cNvPr id="176" name="Shape 176"/>
        <p:cNvGrpSpPr/>
        <p:nvPr/>
      </p:nvGrpSpPr>
      <p:grpSpPr>
        <a:xfrm>
          <a:off x="0" y="0"/>
          <a:ext cx="0" cy="0"/>
          <a:chOff x="0" y="0"/>
          <a:chExt cx="0" cy="0"/>
        </a:xfrm>
      </p:grpSpPr>
      <p:pic>
        <p:nvPicPr>
          <p:cNvPr id="177" name="Google Shape;177;p59"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p:cSld name="SECTION_HEADER_1_1_1_1_1_1_1_1_1_1">
    <p:bg>
      <p:bgPr>
        <a:blipFill>
          <a:blip r:embed="rId2">
            <a:alphaModFix/>
          </a:blip>
          <a:stretch>
            <a:fillRect/>
          </a:stretch>
        </a:blipFill>
      </p:bgPr>
    </p:bg>
    <p:spTree>
      <p:nvGrpSpPr>
        <p:cNvPr id="178" name="Shape 178"/>
        <p:cNvGrpSpPr/>
        <p:nvPr/>
      </p:nvGrpSpPr>
      <p:grpSpPr>
        <a:xfrm>
          <a:off x="0" y="0"/>
          <a:ext cx="0" cy="0"/>
          <a:chOff x="0" y="0"/>
          <a:chExt cx="0" cy="0"/>
        </a:xfrm>
      </p:grpSpPr>
      <p:pic>
        <p:nvPicPr>
          <p:cNvPr id="179" name="Google Shape;179;p60"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5">
  <p:cSld name="SECTION_HEADER_1_1_1_1_1_1_1_1_1_8">
    <p:bg>
      <p:bgPr>
        <a:blipFill>
          <a:blip r:embed="rId2">
            <a:alphaModFix/>
          </a:blip>
          <a:stretch>
            <a:fillRect/>
          </a:stretch>
        </a:blipFill>
      </p:bgPr>
    </p:bg>
    <p:spTree>
      <p:nvGrpSpPr>
        <p:cNvPr id="180" name="Shape 180"/>
        <p:cNvGrpSpPr/>
        <p:nvPr/>
      </p:nvGrpSpPr>
      <p:grpSpPr>
        <a:xfrm>
          <a:off x="0" y="0"/>
          <a:ext cx="0" cy="0"/>
          <a:chOff x="0" y="0"/>
          <a:chExt cx="0" cy="0"/>
        </a:xfrm>
      </p:grpSpPr>
      <p:pic>
        <p:nvPicPr>
          <p:cNvPr id="181" name="Google Shape;181;p61"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1">
  <p:cSld name="SECTION_HEADER_1_2">
    <p:bg>
      <p:bgPr>
        <a:blipFill>
          <a:blip r:embed="rId2">
            <a:alphaModFix/>
          </a:blip>
          <a:stretch>
            <a:fillRect/>
          </a:stretch>
        </a:blipFill>
      </p:bgPr>
    </p:bg>
    <p:spTree>
      <p:nvGrpSpPr>
        <p:cNvPr id="182" name="Shape 182"/>
        <p:cNvGrpSpPr/>
        <p:nvPr/>
      </p:nvGrpSpPr>
      <p:grpSpPr>
        <a:xfrm>
          <a:off x="0" y="0"/>
          <a:ext cx="0" cy="0"/>
          <a:chOff x="0" y="0"/>
          <a:chExt cx="0" cy="0"/>
        </a:xfrm>
      </p:grpSpPr>
      <p:pic>
        <p:nvPicPr>
          <p:cNvPr id="183" name="Google Shape;183;p62" title="logo coderhouse"/>
          <p:cNvPicPr preferRelativeResize="0"/>
          <p:nvPr/>
        </p:nvPicPr>
        <p:blipFill rotWithShape="1">
          <a:blip r:embed="rId3">
            <a:alphaModFix/>
          </a:blip>
          <a:srcRect b="0" l="0" r="0" t="0"/>
          <a:stretch/>
        </p:blipFill>
        <p:spPr>
          <a:xfrm>
            <a:off x="7874775" y="4720250"/>
            <a:ext cx="1024025" cy="211625"/>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1">
  <p:cSld name="SECTION_HEADER_1_1_1_1_1_1_1_2">
    <p:bg>
      <p:bgPr>
        <a:blipFill>
          <a:blip r:embed="rId2">
            <a:alphaModFix/>
          </a:blip>
          <a:stretch>
            <a:fillRect/>
          </a:stretch>
        </a:blipFill>
      </p:bgPr>
    </p:bg>
    <p:spTree>
      <p:nvGrpSpPr>
        <p:cNvPr id="184" name="Shape 184"/>
        <p:cNvGrpSpPr/>
        <p:nvPr/>
      </p:nvGrpSpPr>
      <p:grpSpPr>
        <a:xfrm>
          <a:off x="0" y="0"/>
          <a:ext cx="0" cy="0"/>
          <a:chOff x="0" y="0"/>
          <a:chExt cx="0" cy="0"/>
        </a:xfrm>
      </p:grpSpPr>
      <p:sp>
        <p:nvSpPr>
          <p:cNvPr id="185" name="Google Shape;185;p63"/>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86" name="Google Shape;186;p63"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1">
  <p:cSld name="SECTION_HEADER_1_1_1_1_1_1_1_1_1_1_1">
    <p:bg>
      <p:bgPr>
        <a:blipFill>
          <a:blip r:embed="rId2">
            <a:alphaModFix/>
          </a:blip>
          <a:stretch>
            <a:fillRect/>
          </a:stretch>
        </a:blipFill>
      </p:bgPr>
    </p:bg>
    <p:spTree>
      <p:nvGrpSpPr>
        <p:cNvPr id="187" name="Shape 187"/>
        <p:cNvGrpSpPr/>
        <p:nvPr/>
      </p:nvGrpSpPr>
      <p:grpSpPr>
        <a:xfrm>
          <a:off x="0" y="0"/>
          <a:ext cx="0" cy="0"/>
          <a:chOff x="0" y="0"/>
          <a:chExt cx="0" cy="0"/>
        </a:xfrm>
      </p:grpSpPr>
      <p:pic>
        <p:nvPicPr>
          <p:cNvPr id="188" name="Google Shape;188;p64"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2">
  <p:cSld name="SECTION_HEADER_1_1_1_1_1_1_1_1_1_4">
    <p:bg>
      <p:bgPr>
        <a:blipFill>
          <a:blip r:embed="rId2">
            <a:alphaModFix/>
          </a:blip>
          <a:stretch>
            <a:fillRect/>
          </a:stretch>
        </a:blipFill>
      </p:bgPr>
    </p:bg>
    <p:spTree>
      <p:nvGrpSpPr>
        <p:cNvPr id="189" name="Shape 189"/>
        <p:cNvGrpSpPr/>
        <p:nvPr/>
      </p:nvGrpSpPr>
      <p:grpSpPr>
        <a:xfrm>
          <a:off x="0" y="0"/>
          <a:ext cx="0" cy="0"/>
          <a:chOff x="0" y="0"/>
          <a:chExt cx="0" cy="0"/>
        </a:xfrm>
      </p:grpSpPr>
      <p:pic>
        <p:nvPicPr>
          <p:cNvPr id="190" name="Google Shape;190;p65"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3">
  <p:cSld name="SECTION_HEADER_1_1_1_1_1_1_1_1_2">
    <p:spTree>
      <p:nvGrpSpPr>
        <p:cNvPr id="191" name="Shape 191"/>
        <p:cNvGrpSpPr/>
        <p:nvPr/>
      </p:nvGrpSpPr>
      <p:grpSpPr>
        <a:xfrm>
          <a:off x="0" y="0"/>
          <a:ext cx="0" cy="0"/>
          <a:chOff x="0" y="0"/>
          <a:chExt cx="0" cy="0"/>
        </a:xfrm>
      </p:grpSpPr>
      <p:pic>
        <p:nvPicPr>
          <p:cNvPr id="192" name="Google Shape;192;p66"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slideLayout" Target="../slideLayouts/slideLayout22.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24" Type="http://schemas.openxmlformats.org/officeDocument/2006/relationships/theme" Target="../theme/theme3.xml"/><Relationship Id="rId12" Type="http://schemas.openxmlformats.org/officeDocument/2006/relationships/slideLayout" Target="../slideLayouts/slideLayout12.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43.xml"/><Relationship Id="rId22" Type="http://schemas.openxmlformats.org/officeDocument/2006/relationships/slideLayout" Target="../slideLayouts/slideLayout45.xml"/><Relationship Id="rId21" Type="http://schemas.openxmlformats.org/officeDocument/2006/relationships/slideLayout" Target="../slideLayouts/slideLayout44.xml"/><Relationship Id="rId24" Type="http://schemas.openxmlformats.org/officeDocument/2006/relationships/slideLayout" Target="../slideLayouts/slideLayout47.xml"/><Relationship Id="rId23" Type="http://schemas.openxmlformats.org/officeDocument/2006/relationships/slideLayout" Target="../slideLayouts/slideLayout46.xml"/><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9" Type="http://schemas.openxmlformats.org/officeDocument/2006/relationships/slideLayout" Target="../slideLayouts/slideLayout32.xml"/><Relationship Id="rId26" Type="http://schemas.openxmlformats.org/officeDocument/2006/relationships/theme" Target="../theme/theme1.xml"/><Relationship Id="rId25" Type="http://schemas.openxmlformats.org/officeDocument/2006/relationships/slideLayout" Target="../slideLayouts/slideLayout48.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11" Type="http://schemas.openxmlformats.org/officeDocument/2006/relationships/slideLayout" Target="../slideLayouts/slideLayout34.xml"/><Relationship Id="rId10" Type="http://schemas.openxmlformats.org/officeDocument/2006/relationships/slideLayout" Target="../slideLayouts/slideLayout33.xml"/><Relationship Id="rId13" Type="http://schemas.openxmlformats.org/officeDocument/2006/relationships/slideLayout" Target="../slideLayouts/slideLayout36.xml"/><Relationship Id="rId12" Type="http://schemas.openxmlformats.org/officeDocument/2006/relationships/slideLayout" Target="../slideLayouts/slideLayout35.xml"/><Relationship Id="rId15" Type="http://schemas.openxmlformats.org/officeDocument/2006/relationships/slideLayout" Target="../slideLayouts/slideLayout38.xml"/><Relationship Id="rId14" Type="http://schemas.openxmlformats.org/officeDocument/2006/relationships/slideLayout" Target="../slideLayouts/slideLayout37.xml"/><Relationship Id="rId17" Type="http://schemas.openxmlformats.org/officeDocument/2006/relationships/slideLayout" Target="../slideLayouts/slideLayout40.xml"/><Relationship Id="rId16" Type="http://schemas.openxmlformats.org/officeDocument/2006/relationships/slideLayout" Target="../slideLayouts/slideLayout39.xml"/><Relationship Id="rId19" Type="http://schemas.openxmlformats.org/officeDocument/2006/relationships/slideLayout" Target="../slideLayouts/slideLayout42.xml"/><Relationship Id="rId18" Type="http://schemas.openxmlformats.org/officeDocument/2006/relationships/slideLayout" Target="../slideLayouts/slideLayout41.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slideLayout" Target="../slideLayouts/slideLayout50.xml"/><Relationship Id="rId3" Type="http://schemas.openxmlformats.org/officeDocument/2006/relationships/slideLayout" Target="../slideLayouts/slideLayout51.xml"/><Relationship Id="rId4" Type="http://schemas.openxmlformats.org/officeDocument/2006/relationships/slideLayout" Target="../slideLayouts/slideLayout52.xml"/><Relationship Id="rId9" Type="http://schemas.openxmlformats.org/officeDocument/2006/relationships/slideLayout" Target="../slideLayouts/slideLayout57.xml"/><Relationship Id="rId5" Type="http://schemas.openxmlformats.org/officeDocument/2006/relationships/slideLayout" Target="../slideLayouts/slideLayout53.xml"/><Relationship Id="rId6" Type="http://schemas.openxmlformats.org/officeDocument/2006/relationships/slideLayout" Target="../slideLayouts/slideLayout54.xml"/><Relationship Id="rId7" Type="http://schemas.openxmlformats.org/officeDocument/2006/relationships/slideLayout" Target="../slideLayouts/slideLayout55.xml"/><Relationship Id="rId8" Type="http://schemas.openxmlformats.org/officeDocument/2006/relationships/slideLayout" Target="../slideLayouts/slideLayout56.xml"/><Relationship Id="rId11" Type="http://schemas.openxmlformats.org/officeDocument/2006/relationships/slideLayout" Target="../slideLayouts/slideLayout59.xml"/><Relationship Id="rId10" Type="http://schemas.openxmlformats.org/officeDocument/2006/relationships/slideLayout" Target="../slideLayouts/slideLayout58.xml"/><Relationship Id="rId13" Type="http://schemas.openxmlformats.org/officeDocument/2006/relationships/slideLayout" Target="../slideLayouts/slideLayout61.xml"/><Relationship Id="rId12" Type="http://schemas.openxmlformats.org/officeDocument/2006/relationships/slideLayout" Target="../slideLayouts/slideLayout60.xml"/><Relationship Id="rId15" Type="http://schemas.openxmlformats.org/officeDocument/2006/relationships/slideLayout" Target="../slideLayouts/slideLayout63.xml"/><Relationship Id="rId14" Type="http://schemas.openxmlformats.org/officeDocument/2006/relationships/slideLayout" Target="../slideLayouts/slideLayout62.xml"/><Relationship Id="rId16"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pt-BR"/>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78" name="Shape 78"/>
        <p:cNvGrpSpPr/>
        <p:nvPr/>
      </p:nvGrpSpPr>
      <p:grpSpPr>
        <a:xfrm>
          <a:off x="0" y="0"/>
          <a:ext cx="0" cy="0"/>
          <a:chOff x="0" y="0"/>
          <a:chExt cx="0" cy="0"/>
        </a:xfrm>
      </p:grpSpPr>
      <p:sp>
        <p:nvSpPr>
          <p:cNvPr id="79" name="Google Shape;79;p2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80" name="Google Shape;80;p2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0"/>
              </a:spcBef>
              <a:spcAft>
                <a:spcPts val="0"/>
              </a:spcAft>
              <a:buClr>
                <a:schemeClr val="dk2"/>
              </a:buClr>
              <a:buSzPts val="1400"/>
              <a:buChar char="○"/>
              <a:defRPr>
                <a:solidFill>
                  <a:schemeClr val="dk2"/>
                </a:solidFill>
              </a:defRPr>
            </a:lvl2pPr>
            <a:lvl3pPr indent="-317500" lvl="2" marL="1371600" rtl="0">
              <a:lnSpc>
                <a:spcPct val="115000"/>
              </a:lnSpc>
              <a:spcBef>
                <a:spcPts val="0"/>
              </a:spcBef>
              <a:spcAft>
                <a:spcPts val="0"/>
              </a:spcAft>
              <a:buClr>
                <a:schemeClr val="dk2"/>
              </a:buClr>
              <a:buSzPts val="1400"/>
              <a:buChar char="■"/>
              <a:defRPr>
                <a:solidFill>
                  <a:schemeClr val="dk2"/>
                </a:solidFill>
              </a:defRPr>
            </a:lvl3pPr>
            <a:lvl4pPr indent="-317500" lvl="3" marL="1828800" rtl="0">
              <a:lnSpc>
                <a:spcPct val="115000"/>
              </a:lnSpc>
              <a:spcBef>
                <a:spcPts val="0"/>
              </a:spcBef>
              <a:spcAft>
                <a:spcPts val="0"/>
              </a:spcAft>
              <a:buClr>
                <a:schemeClr val="dk2"/>
              </a:buClr>
              <a:buSzPts val="1400"/>
              <a:buChar char="●"/>
              <a:defRPr>
                <a:solidFill>
                  <a:schemeClr val="dk2"/>
                </a:solidFill>
              </a:defRPr>
            </a:lvl4pPr>
            <a:lvl5pPr indent="-317500" lvl="4" marL="2286000" rtl="0">
              <a:lnSpc>
                <a:spcPct val="115000"/>
              </a:lnSpc>
              <a:spcBef>
                <a:spcPts val="0"/>
              </a:spcBef>
              <a:spcAft>
                <a:spcPts val="0"/>
              </a:spcAft>
              <a:buClr>
                <a:schemeClr val="dk2"/>
              </a:buClr>
              <a:buSzPts val="1400"/>
              <a:buChar char="○"/>
              <a:defRPr>
                <a:solidFill>
                  <a:schemeClr val="dk2"/>
                </a:solidFill>
              </a:defRPr>
            </a:lvl5pPr>
            <a:lvl6pPr indent="-317500" lvl="5" marL="2743200" rtl="0">
              <a:lnSpc>
                <a:spcPct val="115000"/>
              </a:lnSpc>
              <a:spcBef>
                <a:spcPts val="0"/>
              </a:spcBef>
              <a:spcAft>
                <a:spcPts val="0"/>
              </a:spcAft>
              <a:buClr>
                <a:schemeClr val="dk2"/>
              </a:buClr>
              <a:buSzPts val="1400"/>
              <a:buChar char="■"/>
              <a:defRPr>
                <a:solidFill>
                  <a:schemeClr val="dk2"/>
                </a:solidFill>
              </a:defRPr>
            </a:lvl6pPr>
            <a:lvl7pPr indent="-317500" lvl="6" marL="3200400" rtl="0">
              <a:lnSpc>
                <a:spcPct val="115000"/>
              </a:lnSpc>
              <a:spcBef>
                <a:spcPts val="0"/>
              </a:spcBef>
              <a:spcAft>
                <a:spcPts val="0"/>
              </a:spcAft>
              <a:buClr>
                <a:schemeClr val="dk2"/>
              </a:buClr>
              <a:buSzPts val="1400"/>
              <a:buChar char="●"/>
              <a:defRPr>
                <a:solidFill>
                  <a:schemeClr val="dk2"/>
                </a:solidFill>
              </a:defRPr>
            </a:lvl7pPr>
            <a:lvl8pPr indent="-317500" lvl="7" marL="3657600" rtl="0">
              <a:lnSpc>
                <a:spcPct val="115000"/>
              </a:lnSpc>
              <a:spcBef>
                <a:spcPts val="0"/>
              </a:spcBef>
              <a:spcAft>
                <a:spcPts val="0"/>
              </a:spcAft>
              <a:buClr>
                <a:schemeClr val="dk2"/>
              </a:buClr>
              <a:buSzPts val="1400"/>
              <a:buChar char="○"/>
              <a:defRPr>
                <a:solidFill>
                  <a:schemeClr val="dk2"/>
                </a:solidFill>
              </a:defRPr>
            </a:lvl8pPr>
            <a:lvl9pPr indent="-317500" lvl="8" marL="4114800" rtl="0">
              <a:lnSpc>
                <a:spcPct val="115000"/>
              </a:lnSpc>
              <a:spcBef>
                <a:spcPts val="0"/>
              </a:spcBef>
              <a:spcAft>
                <a:spcPts val="0"/>
              </a:spcAft>
              <a:buClr>
                <a:schemeClr val="dk2"/>
              </a:buClr>
              <a:buSzPts val="1400"/>
              <a:buChar char="■"/>
              <a:defRPr>
                <a:solidFill>
                  <a:schemeClr val="dk2"/>
                </a:solidFill>
              </a:defRPr>
            </a:lvl9pPr>
          </a:lstStyle>
          <a:p/>
        </p:txBody>
      </p:sp>
      <p:sp>
        <p:nvSpPr>
          <p:cNvPr id="81" name="Google Shape;81;p2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pt-BR"/>
              <a:t>‹#›</a:t>
            </a:fld>
            <a:endParaRPr/>
          </a:p>
        </p:txBody>
      </p:sp>
    </p:spTree>
  </p:cSld>
  <p:clrMap accent1="accent1" accent2="accent2" accent3="accent3" accent4="accent4" accent5="accent5" accent6="accent6" bg1="lt1" bg2="dk2" tx1="dk1" tx2="lt2" folHlink="folHlink" hlink="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 id="2147483683" r:id="rId13"/>
    <p:sldLayoutId id="2147483684" r:id="rId14"/>
    <p:sldLayoutId id="2147483685" r:id="rId15"/>
    <p:sldLayoutId id="2147483686" r:id="rId16"/>
    <p:sldLayoutId id="2147483687" r:id="rId17"/>
    <p:sldLayoutId id="2147483688" r:id="rId18"/>
    <p:sldLayoutId id="2147483689" r:id="rId19"/>
    <p:sldLayoutId id="2147483690" r:id="rId20"/>
    <p:sldLayoutId id="2147483691" r:id="rId21"/>
    <p:sldLayoutId id="2147483692" r:id="rId22"/>
    <p:sldLayoutId id="2147483693" r:id="rId23"/>
    <p:sldLayoutId id="2147483694" r:id="rId24"/>
    <p:sldLayoutId id="2147483695" r:id="rId2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54" name="Shape 154"/>
        <p:cNvGrpSpPr/>
        <p:nvPr/>
      </p:nvGrpSpPr>
      <p:grpSpPr>
        <a:xfrm>
          <a:off x="0" y="0"/>
          <a:ext cx="0" cy="0"/>
          <a:chOff x="0" y="0"/>
          <a:chExt cx="0" cy="0"/>
        </a:xfrm>
      </p:grpSpPr>
      <p:sp>
        <p:nvSpPr>
          <p:cNvPr id="155" name="Google Shape;155;p5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156" name="Google Shape;156;p5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0"/>
              </a:spcBef>
              <a:spcAft>
                <a:spcPts val="0"/>
              </a:spcAft>
              <a:buClr>
                <a:schemeClr val="dk2"/>
              </a:buClr>
              <a:buSzPts val="1400"/>
              <a:buChar char="○"/>
              <a:defRPr>
                <a:solidFill>
                  <a:schemeClr val="dk2"/>
                </a:solidFill>
              </a:defRPr>
            </a:lvl2pPr>
            <a:lvl3pPr indent="-317500" lvl="2" marL="1371600" rtl="0">
              <a:lnSpc>
                <a:spcPct val="115000"/>
              </a:lnSpc>
              <a:spcBef>
                <a:spcPts val="0"/>
              </a:spcBef>
              <a:spcAft>
                <a:spcPts val="0"/>
              </a:spcAft>
              <a:buClr>
                <a:schemeClr val="dk2"/>
              </a:buClr>
              <a:buSzPts val="1400"/>
              <a:buChar char="■"/>
              <a:defRPr>
                <a:solidFill>
                  <a:schemeClr val="dk2"/>
                </a:solidFill>
              </a:defRPr>
            </a:lvl3pPr>
            <a:lvl4pPr indent="-317500" lvl="3" marL="1828800" rtl="0">
              <a:lnSpc>
                <a:spcPct val="115000"/>
              </a:lnSpc>
              <a:spcBef>
                <a:spcPts val="0"/>
              </a:spcBef>
              <a:spcAft>
                <a:spcPts val="0"/>
              </a:spcAft>
              <a:buClr>
                <a:schemeClr val="dk2"/>
              </a:buClr>
              <a:buSzPts val="1400"/>
              <a:buChar char="●"/>
              <a:defRPr>
                <a:solidFill>
                  <a:schemeClr val="dk2"/>
                </a:solidFill>
              </a:defRPr>
            </a:lvl4pPr>
            <a:lvl5pPr indent="-317500" lvl="4" marL="2286000" rtl="0">
              <a:lnSpc>
                <a:spcPct val="115000"/>
              </a:lnSpc>
              <a:spcBef>
                <a:spcPts val="0"/>
              </a:spcBef>
              <a:spcAft>
                <a:spcPts val="0"/>
              </a:spcAft>
              <a:buClr>
                <a:schemeClr val="dk2"/>
              </a:buClr>
              <a:buSzPts val="1400"/>
              <a:buChar char="○"/>
              <a:defRPr>
                <a:solidFill>
                  <a:schemeClr val="dk2"/>
                </a:solidFill>
              </a:defRPr>
            </a:lvl5pPr>
            <a:lvl6pPr indent="-317500" lvl="5" marL="2743200" rtl="0">
              <a:lnSpc>
                <a:spcPct val="115000"/>
              </a:lnSpc>
              <a:spcBef>
                <a:spcPts val="0"/>
              </a:spcBef>
              <a:spcAft>
                <a:spcPts val="0"/>
              </a:spcAft>
              <a:buClr>
                <a:schemeClr val="dk2"/>
              </a:buClr>
              <a:buSzPts val="1400"/>
              <a:buChar char="■"/>
              <a:defRPr>
                <a:solidFill>
                  <a:schemeClr val="dk2"/>
                </a:solidFill>
              </a:defRPr>
            </a:lvl6pPr>
            <a:lvl7pPr indent="-317500" lvl="6" marL="3200400" rtl="0">
              <a:lnSpc>
                <a:spcPct val="115000"/>
              </a:lnSpc>
              <a:spcBef>
                <a:spcPts val="0"/>
              </a:spcBef>
              <a:spcAft>
                <a:spcPts val="0"/>
              </a:spcAft>
              <a:buClr>
                <a:schemeClr val="dk2"/>
              </a:buClr>
              <a:buSzPts val="1400"/>
              <a:buChar char="●"/>
              <a:defRPr>
                <a:solidFill>
                  <a:schemeClr val="dk2"/>
                </a:solidFill>
              </a:defRPr>
            </a:lvl7pPr>
            <a:lvl8pPr indent="-317500" lvl="7" marL="3657600" rtl="0">
              <a:lnSpc>
                <a:spcPct val="115000"/>
              </a:lnSpc>
              <a:spcBef>
                <a:spcPts val="0"/>
              </a:spcBef>
              <a:spcAft>
                <a:spcPts val="0"/>
              </a:spcAft>
              <a:buClr>
                <a:schemeClr val="dk2"/>
              </a:buClr>
              <a:buSzPts val="1400"/>
              <a:buChar char="○"/>
              <a:defRPr>
                <a:solidFill>
                  <a:schemeClr val="dk2"/>
                </a:solidFill>
              </a:defRPr>
            </a:lvl8pPr>
            <a:lvl9pPr indent="-317500" lvl="8" marL="4114800" rtl="0">
              <a:lnSpc>
                <a:spcPct val="115000"/>
              </a:lnSpc>
              <a:spcBef>
                <a:spcPts val="0"/>
              </a:spcBef>
              <a:spcAft>
                <a:spcPts val="0"/>
              </a:spcAft>
              <a:buClr>
                <a:schemeClr val="dk2"/>
              </a:buClr>
              <a:buSzPts val="1400"/>
              <a:buChar char="■"/>
              <a:defRPr>
                <a:solidFill>
                  <a:schemeClr val="dk2"/>
                </a:solidFill>
              </a:defRPr>
            </a:lvl9pPr>
          </a:lstStyle>
          <a:p/>
        </p:txBody>
      </p:sp>
      <p:sp>
        <p:nvSpPr>
          <p:cNvPr id="157" name="Google Shape;157;p5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pt-BR"/>
              <a:t>‹#›</a:t>
            </a:fld>
            <a:endParaRPr/>
          </a:p>
        </p:txBody>
      </p:sp>
    </p:spTree>
  </p:cSld>
  <p:clrMap accent1="accent1" accent2="accent2" accent3="accent3" accent4="accent4" accent5="accent5" accent6="accent6" bg1="lt1" bg2="dk2" tx1="dk1" tx2="lt2" folHlink="folHlink" hlink="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 id="2147483707" r:id="rId12"/>
    <p:sldLayoutId id="2147483708" r:id="rId13"/>
    <p:sldLayoutId id="2147483709" r:id="rId14"/>
    <p:sldLayoutId id="2147483710"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61.png"/><Relationship Id="rId4" Type="http://schemas.openxmlformats.org/officeDocument/2006/relationships/image" Target="../media/image62.png"/><Relationship Id="rId5" Type="http://schemas.openxmlformats.org/officeDocument/2006/relationships/image" Target="../media/image66.png"/><Relationship Id="rId6" Type="http://schemas.openxmlformats.org/officeDocument/2006/relationships/image" Target="../media/image6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1.xml"/><Relationship Id="rId3" Type="http://schemas.openxmlformats.org/officeDocument/2006/relationships/image" Target="../media/image59.png"/><Relationship Id="rId4" Type="http://schemas.openxmlformats.org/officeDocument/2006/relationships/image" Target="../media/image5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2.xml"/><Relationship Id="rId3" Type="http://schemas.openxmlformats.org/officeDocument/2006/relationships/image" Target="../media/image64.png"/><Relationship Id="rId4" Type="http://schemas.openxmlformats.org/officeDocument/2006/relationships/image" Target="../media/image8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4.xml"/><Relationship Id="rId3" Type="http://schemas.openxmlformats.org/officeDocument/2006/relationships/image" Target="../media/image5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5.xml"/><Relationship Id="rId3" Type="http://schemas.openxmlformats.org/officeDocument/2006/relationships/image" Target="../media/image56.png"/><Relationship Id="rId4" Type="http://schemas.openxmlformats.org/officeDocument/2006/relationships/image" Target="../media/image78.gi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6.xml"/><Relationship Id="rId3" Type="http://schemas.openxmlformats.org/officeDocument/2006/relationships/image" Target="../media/image72.jpg"/><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59.png"/><Relationship Id="rId4" Type="http://schemas.openxmlformats.org/officeDocument/2006/relationships/image" Target="../media/image64.png"/><Relationship Id="rId5" Type="http://schemas.openxmlformats.org/officeDocument/2006/relationships/image" Target="../media/image5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64.png"/><Relationship Id="rId4" Type="http://schemas.openxmlformats.org/officeDocument/2006/relationships/image" Target="../media/image59.png"/><Relationship Id="rId5" Type="http://schemas.openxmlformats.org/officeDocument/2006/relationships/image" Target="../media/image5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20.xml"/><Relationship Id="rId3" Type="http://schemas.openxmlformats.org/officeDocument/2006/relationships/image" Target="../media/image99.png"/><Relationship Id="rId4" Type="http://schemas.openxmlformats.org/officeDocument/2006/relationships/image" Target="../media/image8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21.xml"/><Relationship Id="rId3" Type="http://schemas.openxmlformats.org/officeDocument/2006/relationships/image" Target="../media/image99.png"/><Relationship Id="rId4" Type="http://schemas.openxmlformats.org/officeDocument/2006/relationships/image" Target="../media/image8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23.xml"/><Relationship Id="rId3" Type="http://schemas.openxmlformats.org/officeDocument/2006/relationships/image" Target="../media/image92.png"/><Relationship Id="rId4" Type="http://schemas.openxmlformats.org/officeDocument/2006/relationships/image" Target="../media/image8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25.xml"/><Relationship Id="rId3" Type="http://schemas.openxmlformats.org/officeDocument/2006/relationships/image" Target="../media/image82.png"/><Relationship Id="rId4" Type="http://schemas.openxmlformats.org/officeDocument/2006/relationships/hyperlink" Target="https://api.whatsapp.com/send?phone=551230420542" TargetMode="External"/><Relationship Id="rId5" Type="http://schemas.openxmlformats.org/officeDocument/2006/relationships/image" Target="../media/image8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27.xml"/><Relationship Id="rId3" Type="http://schemas.openxmlformats.org/officeDocument/2006/relationships/image" Target="../media/image7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29.xml"/><Relationship Id="rId3" Type="http://schemas.openxmlformats.org/officeDocument/2006/relationships/image" Target="../media/image105.png"/><Relationship Id="rId4" Type="http://schemas.openxmlformats.org/officeDocument/2006/relationships/image" Target="../media/image87.png"/><Relationship Id="rId5" Type="http://schemas.openxmlformats.org/officeDocument/2006/relationships/image" Target="../media/image88.png"/><Relationship Id="rId6"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 Id="rId3" Type="http://schemas.openxmlformats.org/officeDocument/2006/relationships/image" Target="../media/image55.png"/><Relationship Id="rId4" Type="http://schemas.openxmlformats.org/officeDocument/2006/relationships/image" Target="../media/image8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30.xml"/><Relationship Id="rId3" Type="http://schemas.openxmlformats.org/officeDocument/2006/relationships/image" Target="../media/image1.png"/><Relationship Id="rId4" Type="http://schemas.openxmlformats.org/officeDocument/2006/relationships/image" Target="../media/image9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31.xml"/><Relationship Id="rId3" Type="http://schemas.openxmlformats.org/officeDocument/2006/relationships/image" Target="../media/image1.png"/><Relationship Id="rId4" Type="http://schemas.openxmlformats.org/officeDocument/2006/relationships/image" Target="../media/image91.png"/><Relationship Id="rId5" Type="http://schemas.openxmlformats.org/officeDocument/2006/relationships/image" Target="../media/image9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32.xml"/><Relationship Id="rId3" Type="http://schemas.openxmlformats.org/officeDocument/2006/relationships/image" Target="../media/image105.png"/><Relationship Id="rId4" Type="http://schemas.openxmlformats.org/officeDocument/2006/relationships/image" Target="../media/image1.png"/><Relationship Id="rId5" Type="http://schemas.openxmlformats.org/officeDocument/2006/relationships/image" Target="../media/image9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33.xml"/><Relationship Id="rId3" Type="http://schemas.openxmlformats.org/officeDocument/2006/relationships/image" Target="../media/image106.png"/><Relationship Id="rId4" Type="http://schemas.openxmlformats.org/officeDocument/2006/relationships/image" Target="../media/image94.png"/><Relationship Id="rId5" Type="http://schemas.openxmlformats.org/officeDocument/2006/relationships/image" Target="../media/image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34.xml"/><Relationship Id="rId3" Type="http://schemas.openxmlformats.org/officeDocument/2006/relationships/image" Target="../media/image1.png"/><Relationship Id="rId4" Type="http://schemas.openxmlformats.org/officeDocument/2006/relationships/image" Target="../media/image11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36.xml"/><Relationship Id="rId3" Type="http://schemas.openxmlformats.org/officeDocument/2006/relationships/image" Target="../media/image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37.xml"/><Relationship Id="rId3" Type="http://schemas.openxmlformats.org/officeDocument/2006/relationships/image" Target="../media/image1.png"/><Relationship Id="rId4" Type="http://schemas.openxmlformats.org/officeDocument/2006/relationships/image" Target="../media/image10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38.xml"/><Relationship Id="rId3" Type="http://schemas.openxmlformats.org/officeDocument/2006/relationships/image" Target="../media/image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xml"/><Relationship Id="rId3" Type="http://schemas.openxmlformats.org/officeDocument/2006/relationships/image" Target="../media/image63.jpg"/><Relationship Id="rId4" Type="http://schemas.openxmlformats.org/officeDocument/2006/relationships/image" Target="../media/image15.png"/><Relationship Id="rId5" Type="http://schemas.openxmlformats.org/officeDocument/2006/relationships/image" Target="../media/image5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40.xml"/><Relationship Id="rId3" Type="http://schemas.openxmlformats.org/officeDocument/2006/relationships/image" Target="../media/image1.png"/><Relationship Id="rId4" Type="http://schemas.openxmlformats.org/officeDocument/2006/relationships/image" Target="../media/image9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41.xml"/><Relationship Id="rId3" Type="http://schemas.openxmlformats.org/officeDocument/2006/relationships/image" Target="../media/image1.png"/><Relationship Id="rId4" Type="http://schemas.openxmlformats.org/officeDocument/2006/relationships/image" Target="../media/image9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2.xml"/><Relationship Id="rId3" Type="http://schemas.openxmlformats.org/officeDocument/2006/relationships/hyperlink" Target="https://pypl.github.io/PYPL.html" TargetMode="External"/><Relationship Id="rId4" Type="http://schemas.openxmlformats.org/officeDocument/2006/relationships/image" Target="../media/image10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3.xml"/><Relationship Id="rId3" Type="http://schemas.openxmlformats.org/officeDocument/2006/relationships/hyperlink" Target="https://www.projectpro.io/article/data-scientist-salary-the-ultimate-guide-for-2021/218" TargetMode="External"/><Relationship Id="rId4" Type="http://schemas.openxmlformats.org/officeDocument/2006/relationships/image" Target="../media/image10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4.xml"/><Relationship Id="rId3" Type="http://schemas.openxmlformats.org/officeDocument/2006/relationships/hyperlink" Target="http://www.youtube.com/watch?v=aa5TJ9OrbO8" TargetMode="External"/><Relationship Id="rId4" Type="http://schemas.openxmlformats.org/officeDocument/2006/relationships/image" Target="../media/image89.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5.xml"/><Relationship Id="rId3" Type="http://schemas.openxmlformats.org/officeDocument/2006/relationships/hyperlink" Target="http://www.youtube.com/watch?v=48lBrNMxjUQ" TargetMode="External"/><Relationship Id="rId4" Type="http://schemas.openxmlformats.org/officeDocument/2006/relationships/image" Target="../media/image93.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47.xml"/><Relationship Id="rId3" Type="http://schemas.openxmlformats.org/officeDocument/2006/relationships/image" Target="../media/image1.png"/><Relationship Id="rId4" Type="http://schemas.openxmlformats.org/officeDocument/2006/relationships/image" Target="../media/image115.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48.xml"/><Relationship Id="rId3" Type="http://schemas.openxmlformats.org/officeDocument/2006/relationships/image" Target="../media/image1.png"/><Relationship Id="rId4" Type="http://schemas.openxmlformats.org/officeDocument/2006/relationships/image" Target="../media/image104.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49.xml"/><Relationship Id="rId3" Type="http://schemas.openxmlformats.org/officeDocument/2006/relationships/image" Target="../media/image1.png"/><Relationship Id="rId4" Type="http://schemas.openxmlformats.org/officeDocument/2006/relationships/image" Target="../media/image11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xml"/><Relationship Id="rId3" Type="http://schemas.openxmlformats.org/officeDocument/2006/relationships/image" Target="../media/image125.png"/><Relationship Id="rId4" Type="http://schemas.openxmlformats.org/officeDocument/2006/relationships/image" Target="../media/image74.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0.xml"/><Relationship Id="rId3" Type="http://schemas.openxmlformats.org/officeDocument/2006/relationships/image" Target="../media/image1.png"/><Relationship Id="rId4" Type="http://schemas.openxmlformats.org/officeDocument/2006/relationships/image" Target="../media/image121.png"/><Relationship Id="rId5" Type="http://schemas.openxmlformats.org/officeDocument/2006/relationships/image" Target="../media/image111.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2.xml"/><Relationship Id="rId3" Type="http://schemas.openxmlformats.org/officeDocument/2006/relationships/hyperlink" Target="https://www.python.org/" TargetMode="External"/><Relationship Id="rId4" Type="http://schemas.openxmlformats.org/officeDocument/2006/relationships/hyperlink" Target="https://code.visualstudio.com/" TargetMode="Externa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53.xml"/><Relationship Id="rId3" Type="http://schemas.openxmlformats.org/officeDocument/2006/relationships/image" Target="../media/image1.png"/><Relationship Id="rId4" Type="http://schemas.openxmlformats.org/officeDocument/2006/relationships/image" Target="../media/image114.png"/><Relationship Id="rId5" Type="http://schemas.openxmlformats.org/officeDocument/2006/relationships/image" Target="../media/image119.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54.xml"/><Relationship Id="rId3" Type="http://schemas.openxmlformats.org/officeDocument/2006/relationships/image" Target="../media/image1.png"/><Relationship Id="rId4" Type="http://schemas.openxmlformats.org/officeDocument/2006/relationships/image" Target="../media/image107.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55.xml"/><Relationship Id="rId3" Type="http://schemas.openxmlformats.org/officeDocument/2006/relationships/image" Target="../media/image1.png"/><Relationship Id="rId4" Type="http://schemas.openxmlformats.org/officeDocument/2006/relationships/image" Target="../media/image120.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56.xml"/><Relationship Id="rId3" Type="http://schemas.openxmlformats.org/officeDocument/2006/relationships/image" Target="../media/image15.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57.xml"/><Relationship Id="rId3" Type="http://schemas.openxmlformats.org/officeDocument/2006/relationships/image" Target="../media/image100.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58.xml"/><Relationship Id="rId3" Type="http://schemas.openxmlformats.org/officeDocument/2006/relationships/image" Target="../media/image1.png"/><Relationship Id="rId4" Type="http://schemas.openxmlformats.org/officeDocument/2006/relationships/image" Target="../media/image117.png"/><Relationship Id="rId5" Type="http://schemas.openxmlformats.org/officeDocument/2006/relationships/image" Target="../media/image100.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59.xml"/><Relationship Id="rId3" Type="http://schemas.openxmlformats.org/officeDocument/2006/relationships/image" Target="../media/image1.png"/><Relationship Id="rId4" Type="http://schemas.openxmlformats.org/officeDocument/2006/relationships/image" Target="../media/image100.png"/><Relationship Id="rId5" Type="http://schemas.openxmlformats.org/officeDocument/2006/relationships/image" Target="../media/image11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60.xml"/><Relationship Id="rId3" Type="http://schemas.openxmlformats.org/officeDocument/2006/relationships/image" Target="../media/image1.png"/><Relationship Id="rId4" Type="http://schemas.openxmlformats.org/officeDocument/2006/relationships/image" Target="../media/image100.png"/><Relationship Id="rId5" Type="http://schemas.openxmlformats.org/officeDocument/2006/relationships/image" Target="../media/image122.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61.xml"/><Relationship Id="rId3" Type="http://schemas.openxmlformats.org/officeDocument/2006/relationships/image" Target="../media/image1.png"/><Relationship Id="rId4" Type="http://schemas.openxmlformats.org/officeDocument/2006/relationships/image" Target="../media/image100.png"/><Relationship Id="rId5" Type="http://schemas.openxmlformats.org/officeDocument/2006/relationships/image" Target="../media/image124.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62.xml"/><Relationship Id="rId3" Type="http://schemas.openxmlformats.org/officeDocument/2006/relationships/image" Target="../media/image1.png"/><Relationship Id="rId4" Type="http://schemas.openxmlformats.org/officeDocument/2006/relationships/image" Target="../media/image100.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65.xml"/><Relationship Id="rId3" Type="http://schemas.openxmlformats.org/officeDocument/2006/relationships/image" Target="../media/image108.png"/><Relationship Id="rId4" Type="http://schemas.openxmlformats.org/officeDocument/2006/relationships/image" Target="../media/image112.png"/><Relationship Id="rId5" Type="http://schemas.openxmlformats.org/officeDocument/2006/relationships/image" Target="../media/image123.gif"/></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66.xml"/><Relationship Id="rId3" Type="http://schemas.openxmlformats.org/officeDocument/2006/relationships/image" Target="../media/image109.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67.xml"/><Relationship Id="rId3" Type="http://schemas.openxmlformats.org/officeDocument/2006/relationships/image" Target="../media/image109.png"/><Relationship Id="rId4" Type="http://schemas.openxmlformats.org/officeDocument/2006/relationships/hyperlink" Target="https://dataspace.com/big-data-strategy/difference-programmer-data-scientist/" TargetMode="External"/><Relationship Id="rId5" Type="http://schemas.openxmlformats.org/officeDocument/2006/relationships/hyperlink" Target="https://dataspace.com/author/costamavroleon/" TargetMode="Externa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7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xml"/><Relationship Id="rId3" Type="http://schemas.openxmlformats.org/officeDocument/2006/relationships/image" Target="../media/image67.jp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9.xml"/><Relationship Id="rId3" Type="http://schemas.openxmlformats.org/officeDocument/2006/relationships/image" Target="../media/image79.jp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67"/>
          <p:cNvSpPr txBox="1"/>
          <p:nvPr/>
        </p:nvSpPr>
        <p:spPr>
          <a:xfrm>
            <a:off x="341250" y="1701150"/>
            <a:ext cx="5102400" cy="91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pt-BR" sz="5300">
                <a:solidFill>
                  <a:srgbClr val="EAFF6A"/>
                </a:solidFill>
                <a:latin typeface="DM Sans"/>
                <a:ea typeface="DM Sans"/>
                <a:cs typeface="DM Sans"/>
                <a:sym typeface="DM Sans"/>
              </a:rPr>
              <a:t>Boas-</a:t>
            </a:r>
            <a:r>
              <a:rPr b="1" lang="pt-BR" sz="5300">
                <a:solidFill>
                  <a:srgbClr val="EAFF6A"/>
                </a:solidFill>
                <a:latin typeface="DM Sans"/>
                <a:ea typeface="DM Sans"/>
                <a:cs typeface="DM Sans"/>
                <a:sym typeface="DM Sans"/>
              </a:rPr>
              <a:t>vindas</a:t>
            </a:r>
            <a:r>
              <a:rPr b="1" lang="pt-BR" sz="5300">
                <a:solidFill>
                  <a:srgbClr val="EAFF6A"/>
                </a:solidFill>
                <a:latin typeface="DM Sans"/>
                <a:ea typeface="DM Sans"/>
                <a:cs typeface="DM Sans"/>
                <a:sym typeface="DM Sans"/>
              </a:rPr>
              <a:t>!</a:t>
            </a:r>
            <a:endParaRPr b="1" sz="5300">
              <a:solidFill>
                <a:srgbClr val="EAFF6A"/>
              </a:solidFill>
              <a:latin typeface="DM Sans"/>
              <a:ea typeface="DM Sans"/>
              <a:cs typeface="DM Sans"/>
              <a:sym typeface="DM Sans"/>
            </a:endParaRPr>
          </a:p>
        </p:txBody>
      </p:sp>
      <p:sp>
        <p:nvSpPr>
          <p:cNvPr id="198" name="Google Shape;198;p67"/>
          <p:cNvSpPr txBox="1"/>
          <p:nvPr/>
        </p:nvSpPr>
        <p:spPr>
          <a:xfrm>
            <a:off x="396100" y="2472750"/>
            <a:ext cx="3814800" cy="969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1700">
                <a:solidFill>
                  <a:schemeClr val="lt1"/>
                </a:solidFill>
                <a:latin typeface="DM Sans"/>
                <a:ea typeface="DM Sans"/>
                <a:cs typeface="DM Sans"/>
                <a:sym typeface="DM Sans"/>
              </a:rPr>
              <a:t>Esteja confortável, pegue uma água e se acomode em um local tranquilo que já começamos.</a:t>
            </a:r>
            <a:endParaRPr sz="1700">
              <a:solidFill>
                <a:schemeClr val="lt1"/>
              </a:solidFill>
              <a:latin typeface="DM Sans"/>
              <a:ea typeface="DM Sans"/>
              <a:cs typeface="DM Sans"/>
              <a:sym typeface="DM Sans"/>
            </a:endParaRPr>
          </a:p>
        </p:txBody>
      </p:sp>
      <p:pic>
        <p:nvPicPr>
          <p:cNvPr id="199" name="Google Shape;199;p67"/>
          <p:cNvPicPr preferRelativeResize="0"/>
          <p:nvPr/>
        </p:nvPicPr>
        <p:blipFill>
          <a:blip r:embed="rId3">
            <a:alphaModFix/>
          </a:blip>
          <a:stretch>
            <a:fillRect/>
          </a:stretch>
        </p:blipFill>
        <p:spPr>
          <a:xfrm>
            <a:off x="5926325" y="181425"/>
            <a:ext cx="3217676" cy="4322624"/>
          </a:xfrm>
          <a:prstGeom prst="rect">
            <a:avLst/>
          </a:prstGeom>
          <a:noFill/>
          <a:ln>
            <a:noFill/>
          </a:ln>
        </p:spPr>
      </p:pic>
      <p:sp>
        <p:nvSpPr>
          <p:cNvPr id="200" name="Google Shape;200;p67"/>
          <p:cNvSpPr txBox="1"/>
          <p:nvPr/>
        </p:nvSpPr>
        <p:spPr>
          <a:xfrm>
            <a:off x="6101563" y="290250"/>
            <a:ext cx="27546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pt-BR" sz="1300">
                <a:solidFill>
                  <a:schemeClr val="lt1"/>
                </a:solidFill>
                <a:latin typeface="DM Sans"/>
                <a:ea typeface="DM Sans"/>
                <a:cs typeface="DM Sans"/>
                <a:sym typeface="DM Sans"/>
              </a:rPr>
              <a:t>Como você </a:t>
            </a:r>
            <a:r>
              <a:rPr b="1" lang="pt-BR" sz="1300">
                <a:solidFill>
                  <a:srgbClr val="EAFF6A"/>
                </a:solidFill>
                <a:latin typeface="DM Sans"/>
                <a:ea typeface="DM Sans"/>
                <a:cs typeface="DM Sans"/>
                <a:sym typeface="DM Sans"/>
              </a:rPr>
              <a:t>chega?</a:t>
            </a:r>
            <a:endParaRPr b="1" sz="1300">
              <a:solidFill>
                <a:srgbClr val="EAFF6A"/>
              </a:solidFill>
              <a:latin typeface="DM Sans"/>
              <a:ea typeface="DM Sans"/>
              <a:cs typeface="DM Sans"/>
              <a:sym typeface="DM Sans"/>
            </a:endParaRPr>
          </a:p>
        </p:txBody>
      </p:sp>
      <p:sp>
        <p:nvSpPr>
          <p:cNvPr id="201" name="Google Shape;201;p67"/>
          <p:cNvSpPr/>
          <p:nvPr/>
        </p:nvSpPr>
        <p:spPr>
          <a:xfrm>
            <a:off x="6257050" y="675149"/>
            <a:ext cx="2568000" cy="12171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67"/>
          <p:cNvSpPr/>
          <p:nvPr/>
        </p:nvSpPr>
        <p:spPr>
          <a:xfrm>
            <a:off x="6257050" y="1892120"/>
            <a:ext cx="2568000" cy="12171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67"/>
          <p:cNvSpPr/>
          <p:nvPr/>
        </p:nvSpPr>
        <p:spPr>
          <a:xfrm>
            <a:off x="6257050" y="3109216"/>
            <a:ext cx="2568000" cy="12171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04" name="Google Shape;204;p67"/>
          <p:cNvPicPr preferRelativeResize="0"/>
          <p:nvPr/>
        </p:nvPicPr>
        <p:blipFill rotWithShape="1">
          <a:blip r:embed="rId4">
            <a:alphaModFix/>
          </a:blip>
          <a:srcRect b="19897" l="49259" r="0" t="0"/>
          <a:stretch/>
        </p:blipFill>
        <p:spPr>
          <a:xfrm>
            <a:off x="7186529" y="823744"/>
            <a:ext cx="1069204" cy="919911"/>
          </a:xfrm>
          <a:prstGeom prst="rect">
            <a:avLst/>
          </a:prstGeom>
          <a:noFill/>
          <a:ln>
            <a:noFill/>
          </a:ln>
        </p:spPr>
      </p:pic>
      <p:sp>
        <p:nvSpPr>
          <p:cNvPr id="205" name="Google Shape;205;p67"/>
          <p:cNvSpPr txBox="1"/>
          <p:nvPr/>
        </p:nvSpPr>
        <p:spPr>
          <a:xfrm>
            <a:off x="6611117" y="875849"/>
            <a:ext cx="563700" cy="815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pt-BR" sz="4100">
                <a:solidFill>
                  <a:schemeClr val="lt1"/>
                </a:solidFill>
                <a:latin typeface="DM Sans"/>
                <a:ea typeface="DM Sans"/>
                <a:cs typeface="DM Sans"/>
                <a:sym typeface="DM Sans"/>
              </a:rPr>
              <a:t>1</a:t>
            </a:r>
            <a:endParaRPr b="1" sz="4100">
              <a:solidFill>
                <a:schemeClr val="lt1"/>
              </a:solidFill>
              <a:latin typeface="DM Sans"/>
              <a:ea typeface="DM Sans"/>
              <a:cs typeface="DM Sans"/>
              <a:sym typeface="DM Sans"/>
            </a:endParaRPr>
          </a:p>
        </p:txBody>
      </p:sp>
      <p:pic>
        <p:nvPicPr>
          <p:cNvPr id="206" name="Google Shape;206;p67"/>
          <p:cNvPicPr preferRelativeResize="0"/>
          <p:nvPr/>
        </p:nvPicPr>
        <p:blipFill rotWithShape="1">
          <a:blip r:embed="rId5">
            <a:alphaModFix/>
          </a:blip>
          <a:srcRect b="20603" l="1107" r="9574" t="15470"/>
          <a:stretch/>
        </p:blipFill>
        <p:spPr>
          <a:xfrm>
            <a:off x="7186529" y="2022075"/>
            <a:ext cx="1011580" cy="957190"/>
          </a:xfrm>
          <a:prstGeom prst="rect">
            <a:avLst/>
          </a:prstGeom>
          <a:noFill/>
          <a:ln>
            <a:noFill/>
          </a:ln>
        </p:spPr>
      </p:pic>
      <p:sp>
        <p:nvSpPr>
          <p:cNvPr id="207" name="Google Shape;207;p67"/>
          <p:cNvSpPr txBox="1"/>
          <p:nvPr/>
        </p:nvSpPr>
        <p:spPr>
          <a:xfrm>
            <a:off x="6611117" y="2092820"/>
            <a:ext cx="533400" cy="815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pt-BR" sz="4100">
                <a:solidFill>
                  <a:srgbClr val="FFFFFF"/>
                </a:solidFill>
                <a:latin typeface="DM Sans"/>
                <a:ea typeface="DM Sans"/>
                <a:cs typeface="DM Sans"/>
                <a:sym typeface="DM Sans"/>
              </a:rPr>
              <a:t>2</a:t>
            </a:r>
            <a:endParaRPr b="1" sz="4100">
              <a:solidFill>
                <a:srgbClr val="FFFFFF"/>
              </a:solidFill>
              <a:latin typeface="DM Sans"/>
              <a:ea typeface="DM Sans"/>
              <a:cs typeface="DM Sans"/>
              <a:sym typeface="DM Sans"/>
            </a:endParaRPr>
          </a:p>
        </p:txBody>
      </p:sp>
      <p:pic>
        <p:nvPicPr>
          <p:cNvPr id="208" name="Google Shape;208;p67"/>
          <p:cNvPicPr preferRelativeResize="0"/>
          <p:nvPr/>
        </p:nvPicPr>
        <p:blipFill rotWithShape="1">
          <a:blip r:embed="rId6">
            <a:alphaModFix/>
          </a:blip>
          <a:srcRect b="6156" l="0" r="0" t="0"/>
          <a:stretch/>
        </p:blipFill>
        <p:spPr>
          <a:xfrm>
            <a:off x="7186529" y="3282451"/>
            <a:ext cx="1010563" cy="870630"/>
          </a:xfrm>
          <a:prstGeom prst="rect">
            <a:avLst/>
          </a:prstGeom>
          <a:noFill/>
          <a:ln>
            <a:noFill/>
          </a:ln>
        </p:spPr>
      </p:pic>
      <p:sp>
        <p:nvSpPr>
          <p:cNvPr id="209" name="Google Shape;209;p67"/>
          <p:cNvSpPr txBox="1"/>
          <p:nvPr/>
        </p:nvSpPr>
        <p:spPr>
          <a:xfrm>
            <a:off x="6650417" y="3309916"/>
            <a:ext cx="485100" cy="815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pt-BR" sz="4100">
                <a:solidFill>
                  <a:srgbClr val="FFFFFF"/>
                </a:solidFill>
                <a:latin typeface="DM Sans"/>
                <a:ea typeface="DM Sans"/>
                <a:cs typeface="DM Sans"/>
                <a:sym typeface="DM Sans"/>
              </a:rPr>
              <a:t>3</a:t>
            </a:r>
            <a:endParaRPr b="1" sz="4100">
              <a:solidFill>
                <a:srgbClr val="FFFFFF"/>
              </a:solidFill>
              <a:latin typeface="DM Sans"/>
              <a:ea typeface="DM Sans"/>
              <a:cs typeface="DM Sans"/>
              <a:sym typeface="DM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76"/>
          <p:cNvSpPr txBox="1"/>
          <p:nvPr/>
        </p:nvSpPr>
        <p:spPr>
          <a:xfrm>
            <a:off x="1461300" y="2216250"/>
            <a:ext cx="6221400" cy="7110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pt-BR" sz="3800">
                <a:solidFill>
                  <a:schemeClr val="dk1"/>
                </a:solidFill>
                <a:latin typeface="DM Sans"/>
                <a:ea typeface="DM Sans"/>
                <a:cs typeface="DM Sans"/>
                <a:sym typeface="DM Sans"/>
              </a:rPr>
              <a:t>Desafios e Entregas</a:t>
            </a:r>
            <a:endParaRPr b="1" sz="3800">
              <a:solidFill>
                <a:schemeClr val="dk1"/>
              </a:solidFill>
              <a:highlight>
                <a:srgbClr val="DEFC52"/>
              </a:highlight>
              <a:latin typeface="DM Sans"/>
              <a:ea typeface="DM Sans"/>
              <a:cs typeface="DM Sans"/>
              <a:sym typeface="DM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grpSp>
        <p:nvGrpSpPr>
          <p:cNvPr id="298" name="Google Shape;298;p77"/>
          <p:cNvGrpSpPr/>
          <p:nvPr/>
        </p:nvGrpSpPr>
        <p:grpSpPr>
          <a:xfrm>
            <a:off x="588533" y="2087847"/>
            <a:ext cx="431074" cy="431074"/>
            <a:chOff x="3137108" y="2467173"/>
            <a:chExt cx="738900" cy="738900"/>
          </a:xfrm>
        </p:grpSpPr>
        <p:sp>
          <p:nvSpPr>
            <p:cNvPr id="299" name="Google Shape;299;p77"/>
            <p:cNvSpPr/>
            <p:nvPr/>
          </p:nvSpPr>
          <p:spPr>
            <a:xfrm>
              <a:off x="3137108" y="2467173"/>
              <a:ext cx="738900" cy="738900"/>
            </a:xfrm>
            <a:prstGeom prst="ellipse">
              <a:avLst/>
            </a:prstGeom>
            <a:solidFill>
              <a:srgbClr val="9DF4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00" name="Google Shape;300;p77" title="ícono de desafío entregable"/>
            <p:cNvPicPr preferRelativeResize="0"/>
            <p:nvPr/>
          </p:nvPicPr>
          <p:blipFill>
            <a:blip r:embed="rId3">
              <a:alphaModFix/>
            </a:blip>
            <a:stretch>
              <a:fillRect/>
            </a:stretch>
          </p:blipFill>
          <p:spPr>
            <a:xfrm>
              <a:off x="3284109" y="2622263"/>
              <a:ext cx="428721" cy="428726"/>
            </a:xfrm>
            <a:prstGeom prst="rect">
              <a:avLst/>
            </a:prstGeom>
            <a:noFill/>
            <a:ln>
              <a:noFill/>
            </a:ln>
          </p:spPr>
        </p:pic>
      </p:grpSp>
      <p:sp>
        <p:nvSpPr>
          <p:cNvPr id="301" name="Google Shape;301;p77"/>
          <p:cNvSpPr/>
          <p:nvPr/>
        </p:nvSpPr>
        <p:spPr>
          <a:xfrm>
            <a:off x="588525" y="686550"/>
            <a:ext cx="2365800" cy="1209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77"/>
          <p:cNvSpPr txBox="1"/>
          <p:nvPr/>
        </p:nvSpPr>
        <p:spPr>
          <a:xfrm>
            <a:off x="588525" y="484650"/>
            <a:ext cx="4730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1600">
                <a:solidFill>
                  <a:schemeClr val="dk1"/>
                </a:solidFill>
                <a:latin typeface="DM Sans"/>
                <a:ea typeface="DM Sans"/>
                <a:cs typeface="DM Sans"/>
                <a:sym typeface="DM Sans"/>
              </a:rPr>
              <a:t>DESAFIOS E ENTREGAS</a:t>
            </a:r>
            <a:endParaRPr sz="1600">
              <a:solidFill>
                <a:schemeClr val="dk1"/>
              </a:solidFill>
              <a:latin typeface="DM Sans"/>
              <a:ea typeface="DM Sans"/>
              <a:cs typeface="DM Sans"/>
              <a:sym typeface="DM Sans"/>
            </a:endParaRPr>
          </a:p>
        </p:txBody>
      </p:sp>
      <p:sp>
        <p:nvSpPr>
          <p:cNvPr id="303" name="Google Shape;303;p77"/>
          <p:cNvSpPr txBox="1"/>
          <p:nvPr/>
        </p:nvSpPr>
        <p:spPr>
          <a:xfrm>
            <a:off x="501450" y="894975"/>
            <a:ext cx="53088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O que são?</a:t>
            </a:r>
            <a:endParaRPr b="1" sz="4000">
              <a:solidFill>
                <a:schemeClr val="dk1"/>
              </a:solidFill>
              <a:latin typeface="DM Sans"/>
              <a:ea typeface="DM Sans"/>
              <a:cs typeface="DM Sans"/>
              <a:sym typeface="DM Sans"/>
            </a:endParaRPr>
          </a:p>
        </p:txBody>
      </p:sp>
      <p:sp>
        <p:nvSpPr>
          <p:cNvPr id="304" name="Google Shape;304;p77"/>
          <p:cNvSpPr txBox="1"/>
          <p:nvPr/>
        </p:nvSpPr>
        <p:spPr>
          <a:xfrm>
            <a:off x="588525" y="2571750"/>
            <a:ext cx="3734400" cy="1109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pt-BR" sz="1350">
                <a:solidFill>
                  <a:schemeClr val="dk1"/>
                </a:solidFill>
                <a:latin typeface="DM Sans"/>
                <a:ea typeface="DM Sans"/>
                <a:cs typeface="DM Sans"/>
                <a:sym typeface="DM Sans"/>
              </a:rPr>
              <a:t>Desafios de </a:t>
            </a:r>
            <a:r>
              <a:rPr b="1" lang="pt-BR" sz="1350">
                <a:solidFill>
                  <a:schemeClr val="dk1"/>
                </a:solidFill>
                <a:latin typeface="DM Sans"/>
                <a:ea typeface="DM Sans"/>
                <a:cs typeface="DM Sans"/>
                <a:sym typeface="DM Sans"/>
              </a:rPr>
              <a:t>entrega compulsória </a:t>
            </a:r>
            <a:r>
              <a:rPr lang="pt-BR" sz="1350">
                <a:solidFill>
                  <a:schemeClr val="dk1"/>
                </a:solidFill>
                <a:latin typeface="DM Sans"/>
                <a:ea typeface="DM Sans"/>
                <a:cs typeface="DM Sans"/>
                <a:sym typeface="DM Sans"/>
              </a:rPr>
              <a:t>para beneficiários da Coderbolsa. Devem ser inseridos na plataforma em até </a:t>
            </a:r>
            <a:r>
              <a:rPr b="1" lang="pt-BR" sz="1350">
                <a:solidFill>
                  <a:schemeClr val="dk1"/>
                </a:solidFill>
                <a:latin typeface="DM Sans"/>
                <a:ea typeface="DM Sans"/>
                <a:cs typeface="DM Sans"/>
                <a:sym typeface="DM Sans"/>
              </a:rPr>
              <a:t>7 dias</a:t>
            </a:r>
            <a:r>
              <a:rPr lang="pt-BR" sz="1350">
                <a:solidFill>
                  <a:schemeClr val="dk1"/>
                </a:solidFill>
                <a:latin typeface="DM Sans"/>
                <a:ea typeface="DM Sans"/>
                <a:cs typeface="DM Sans"/>
                <a:sym typeface="DM Sans"/>
              </a:rPr>
              <a:t> após a aula.</a:t>
            </a:r>
            <a:endParaRPr sz="1350">
              <a:solidFill>
                <a:schemeClr val="dk1"/>
              </a:solidFill>
              <a:latin typeface="DM Sans"/>
              <a:ea typeface="DM Sans"/>
              <a:cs typeface="DM Sans"/>
              <a:sym typeface="DM Sans"/>
            </a:endParaRPr>
          </a:p>
        </p:txBody>
      </p:sp>
      <p:sp>
        <p:nvSpPr>
          <p:cNvPr id="305" name="Google Shape;305;p77"/>
          <p:cNvSpPr txBox="1"/>
          <p:nvPr/>
        </p:nvSpPr>
        <p:spPr>
          <a:xfrm>
            <a:off x="1087736" y="2103250"/>
            <a:ext cx="2540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t-BR">
                <a:latin typeface="DM Sans"/>
                <a:ea typeface="DM Sans"/>
                <a:cs typeface="DM Sans"/>
                <a:sym typeface="DM Sans"/>
              </a:rPr>
              <a:t>Desafios obrigatórios</a:t>
            </a:r>
            <a:endParaRPr b="1">
              <a:latin typeface="DM Sans"/>
              <a:ea typeface="DM Sans"/>
              <a:cs typeface="DM Sans"/>
              <a:sym typeface="DM Sans"/>
            </a:endParaRPr>
          </a:p>
        </p:txBody>
      </p:sp>
      <p:sp>
        <p:nvSpPr>
          <p:cNvPr id="306" name="Google Shape;306;p77"/>
          <p:cNvSpPr txBox="1"/>
          <p:nvPr/>
        </p:nvSpPr>
        <p:spPr>
          <a:xfrm>
            <a:off x="4572000" y="2559225"/>
            <a:ext cx="3761400" cy="1348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500"/>
              <a:buFont typeface="Arial"/>
              <a:buNone/>
            </a:pPr>
            <a:r>
              <a:rPr lang="pt-BR" sz="1350">
                <a:solidFill>
                  <a:schemeClr val="dk1"/>
                </a:solidFill>
                <a:latin typeface="DM Sans"/>
                <a:ea typeface="DM Sans"/>
                <a:cs typeface="DM Sans"/>
                <a:sym typeface="DM Sans"/>
              </a:rPr>
              <a:t>Etapas do projeto final com </a:t>
            </a:r>
            <a:r>
              <a:rPr b="1" lang="pt-BR" sz="1350">
                <a:solidFill>
                  <a:schemeClr val="dk1"/>
                </a:solidFill>
                <a:latin typeface="DM Sans"/>
                <a:ea typeface="DM Sans"/>
                <a:cs typeface="DM Sans"/>
                <a:sym typeface="DM Sans"/>
              </a:rPr>
              <a:t>entrega compulsória</a:t>
            </a:r>
            <a:r>
              <a:rPr lang="pt-BR" sz="1350">
                <a:solidFill>
                  <a:schemeClr val="dk1"/>
                </a:solidFill>
                <a:latin typeface="DM Sans"/>
                <a:ea typeface="DM Sans"/>
                <a:cs typeface="DM Sans"/>
                <a:sym typeface="DM Sans"/>
              </a:rPr>
              <a:t> para beneficiários da Coderbolsa. Devem ser inseridos na plataforma em até </a:t>
            </a:r>
            <a:r>
              <a:rPr b="1" lang="pt-BR" sz="1350">
                <a:solidFill>
                  <a:schemeClr val="dk1"/>
                </a:solidFill>
                <a:latin typeface="DM Sans"/>
                <a:ea typeface="DM Sans"/>
                <a:cs typeface="DM Sans"/>
                <a:sym typeface="DM Sans"/>
              </a:rPr>
              <a:t>7 dias</a:t>
            </a:r>
            <a:r>
              <a:rPr lang="pt-BR" sz="1350">
                <a:solidFill>
                  <a:schemeClr val="dk1"/>
                </a:solidFill>
                <a:latin typeface="DM Sans"/>
                <a:ea typeface="DM Sans"/>
                <a:cs typeface="DM Sans"/>
                <a:sym typeface="DM Sans"/>
              </a:rPr>
              <a:t> após a aula.</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500"/>
              <a:buFont typeface="Arial"/>
              <a:buNone/>
            </a:pPr>
            <a:r>
              <a:t/>
            </a:r>
            <a:endParaRPr sz="1350">
              <a:solidFill>
                <a:schemeClr val="dk1"/>
              </a:solidFill>
              <a:latin typeface="DM Sans"/>
              <a:ea typeface="DM Sans"/>
              <a:cs typeface="DM Sans"/>
              <a:sym typeface="DM Sans"/>
            </a:endParaRPr>
          </a:p>
        </p:txBody>
      </p:sp>
      <p:sp>
        <p:nvSpPr>
          <p:cNvPr id="307" name="Google Shape;307;p77"/>
          <p:cNvSpPr txBox="1"/>
          <p:nvPr/>
        </p:nvSpPr>
        <p:spPr>
          <a:xfrm>
            <a:off x="5084438" y="2106788"/>
            <a:ext cx="2795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t-BR">
                <a:latin typeface="DM Sans"/>
                <a:ea typeface="DM Sans"/>
                <a:cs typeface="DM Sans"/>
                <a:sym typeface="DM Sans"/>
              </a:rPr>
              <a:t>Entregas do Projeto Final</a:t>
            </a:r>
            <a:endParaRPr b="1">
              <a:latin typeface="DM Sans"/>
              <a:ea typeface="DM Sans"/>
              <a:cs typeface="DM Sans"/>
              <a:sym typeface="DM Sans"/>
            </a:endParaRPr>
          </a:p>
        </p:txBody>
      </p:sp>
      <p:grpSp>
        <p:nvGrpSpPr>
          <p:cNvPr id="308" name="Google Shape;308;p77"/>
          <p:cNvGrpSpPr/>
          <p:nvPr/>
        </p:nvGrpSpPr>
        <p:grpSpPr>
          <a:xfrm>
            <a:off x="4572012" y="2091351"/>
            <a:ext cx="431074" cy="431074"/>
            <a:chOff x="7208351" y="2467173"/>
            <a:chExt cx="738900" cy="738900"/>
          </a:xfrm>
        </p:grpSpPr>
        <p:sp>
          <p:nvSpPr>
            <p:cNvPr id="309" name="Google Shape;309;p77"/>
            <p:cNvSpPr/>
            <p:nvPr/>
          </p:nvSpPr>
          <p:spPr>
            <a:xfrm>
              <a:off x="7208351" y="2467173"/>
              <a:ext cx="738900" cy="7389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10" name="Google Shape;310;p77"/>
            <p:cNvPicPr preferRelativeResize="0"/>
            <p:nvPr/>
          </p:nvPicPr>
          <p:blipFill>
            <a:blip r:embed="rId4">
              <a:alphaModFix/>
            </a:blip>
            <a:stretch>
              <a:fillRect/>
            </a:stretch>
          </p:blipFill>
          <p:spPr>
            <a:xfrm>
              <a:off x="7352500" y="2611301"/>
              <a:ext cx="450600" cy="450622"/>
            </a:xfrm>
            <a:prstGeom prst="rect">
              <a:avLst/>
            </a:prstGeom>
            <a:noFill/>
            <a:ln>
              <a:noFill/>
            </a:ln>
          </p:spPr>
        </p:pic>
      </p:grpSp>
      <p:grpSp>
        <p:nvGrpSpPr>
          <p:cNvPr id="311" name="Google Shape;311;p77"/>
          <p:cNvGrpSpPr/>
          <p:nvPr/>
        </p:nvGrpSpPr>
        <p:grpSpPr>
          <a:xfrm>
            <a:off x="588526" y="2087846"/>
            <a:ext cx="431074" cy="431074"/>
            <a:chOff x="3137108" y="2467173"/>
            <a:chExt cx="738900" cy="738900"/>
          </a:xfrm>
        </p:grpSpPr>
        <p:sp>
          <p:nvSpPr>
            <p:cNvPr id="312" name="Google Shape;312;p77"/>
            <p:cNvSpPr/>
            <p:nvPr/>
          </p:nvSpPr>
          <p:spPr>
            <a:xfrm>
              <a:off x="3137108" y="2467173"/>
              <a:ext cx="738900" cy="7389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13" name="Google Shape;313;p77" title="ícono de desafío entregable"/>
            <p:cNvPicPr preferRelativeResize="0"/>
            <p:nvPr/>
          </p:nvPicPr>
          <p:blipFill>
            <a:blip r:embed="rId3">
              <a:alphaModFix/>
            </a:blip>
            <a:stretch>
              <a:fillRect/>
            </a:stretch>
          </p:blipFill>
          <p:spPr>
            <a:xfrm>
              <a:off x="3284109" y="2622263"/>
              <a:ext cx="428721" cy="428726"/>
            </a:xfrm>
            <a:prstGeom prst="rect">
              <a:avLst/>
            </a:prstGeom>
            <a:noFill/>
            <a:ln>
              <a:noFill/>
            </a:ln>
          </p:spPr>
        </p:pic>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78"/>
          <p:cNvSpPr/>
          <p:nvPr/>
        </p:nvSpPr>
        <p:spPr>
          <a:xfrm>
            <a:off x="588525" y="686550"/>
            <a:ext cx="2365800" cy="1209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78"/>
          <p:cNvSpPr txBox="1"/>
          <p:nvPr/>
        </p:nvSpPr>
        <p:spPr>
          <a:xfrm>
            <a:off x="588525" y="2571750"/>
            <a:ext cx="3734400" cy="1109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pt-BR" sz="1350">
                <a:solidFill>
                  <a:schemeClr val="dk1"/>
                </a:solidFill>
                <a:latin typeface="DM Sans"/>
                <a:ea typeface="DM Sans"/>
                <a:cs typeface="DM Sans"/>
                <a:sym typeface="DM Sans"/>
              </a:rPr>
              <a:t>Desafios que complementam a aprendizagem. São optativos, mas contam ponto no Top 10 quando inseridos na plataforma.</a:t>
            </a:r>
            <a:endParaRPr sz="1350">
              <a:solidFill>
                <a:schemeClr val="dk1"/>
              </a:solidFill>
              <a:latin typeface="DM Sans"/>
              <a:ea typeface="DM Sans"/>
              <a:cs typeface="DM Sans"/>
              <a:sym typeface="DM Sans"/>
            </a:endParaRPr>
          </a:p>
        </p:txBody>
      </p:sp>
      <p:grpSp>
        <p:nvGrpSpPr>
          <p:cNvPr id="320" name="Google Shape;320;p78"/>
          <p:cNvGrpSpPr/>
          <p:nvPr/>
        </p:nvGrpSpPr>
        <p:grpSpPr>
          <a:xfrm>
            <a:off x="588720" y="2091347"/>
            <a:ext cx="431074" cy="431074"/>
            <a:chOff x="5323100" y="2467173"/>
            <a:chExt cx="738900" cy="738900"/>
          </a:xfrm>
        </p:grpSpPr>
        <p:sp>
          <p:nvSpPr>
            <p:cNvPr id="321" name="Google Shape;321;p78"/>
            <p:cNvSpPr/>
            <p:nvPr/>
          </p:nvSpPr>
          <p:spPr>
            <a:xfrm>
              <a:off x="5323100" y="2467173"/>
              <a:ext cx="738900" cy="738900"/>
            </a:xfrm>
            <a:prstGeom prst="ellipse">
              <a:avLst/>
            </a:prstGeom>
            <a:solidFill>
              <a:srgbClr val="393B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pic>
          <p:nvPicPr>
            <p:cNvPr id="322" name="Google Shape;322;p78"/>
            <p:cNvPicPr preferRelativeResize="0"/>
            <p:nvPr/>
          </p:nvPicPr>
          <p:blipFill>
            <a:blip r:embed="rId3">
              <a:alphaModFix/>
            </a:blip>
            <a:stretch>
              <a:fillRect/>
            </a:stretch>
          </p:blipFill>
          <p:spPr>
            <a:xfrm>
              <a:off x="5470107" y="2622261"/>
              <a:ext cx="428721" cy="428726"/>
            </a:xfrm>
            <a:prstGeom prst="rect">
              <a:avLst/>
            </a:prstGeom>
            <a:noFill/>
            <a:ln>
              <a:noFill/>
            </a:ln>
          </p:spPr>
        </p:pic>
      </p:grpSp>
      <p:sp>
        <p:nvSpPr>
          <p:cNvPr id="323" name="Google Shape;323;p78"/>
          <p:cNvSpPr txBox="1"/>
          <p:nvPr/>
        </p:nvSpPr>
        <p:spPr>
          <a:xfrm>
            <a:off x="1105025" y="2106813"/>
            <a:ext cx="2529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t-BR">
                <a:latin typeface="DM Sans"/>
                <a:ea typeface="DM Sans"/>
                <a:cs typeface="DM Sans"/>
                <a:sym typeface="DM Sans"/>
              </a:rPr>
              <a:t>Desafios complementares</a:t>
            </a:r>
            <a:endParaRPr b="1">
              <a:latin typeface="DM Sans"/>
              <a:ea typeface="DM Sans"/>
              <a:cs typeface="DM Sans"/>
              <a:sym typeface="DM Sans"/>
            </a:endParaRPr>
          </a:p>
        </p:txBody>
      </p:sp>
      <p:grpSp>
        <p:nvGrpSpPr>
          <p:cNvPr id="324" name="Google Shape;324;p78"/>
          <p:cNvGrpSpPr/>
          <p:nvPr/>
        </p:nvGrpSpPr>
        <p:grpSpPr>
          <a:xfrm>
            <a:off x="4575736" y="2091360"/>
            <a:ext cx="431074" cy="431074"/>
            <a:chOff x="974706" y="2467173"/>
            <a:chExt cx="738900" cy="738900"/>
          </a:xfrm>
        </p:grpSpPr>
        <p:sp>
          <p:nvSpPr>
            <p:cNvPr id="325" name="Google Shape;325;p78"/>
            <p:cNvSpPr/>
            <p:nvPr/>
          </p:nvSpPr>
          <p:spPr>
            <a:xfrm>
              <a:off x="974706" y="2467173"/>
              <a:ext cx="738900" cy="738900"/>
            </a:xfrm>
            <a:prstGeom prst="ellipse">
              <a:avLst/>
            </a:prstGeom>
            <a:solidFill>
              <a:srgbClr val="EA9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26" name="Google Shape;326;p78" title="ícono de actividad en clase"/>
            <p:cNvPicPr preferRelativeResize="0"/>
            <p:nvPr/>
          </p:nvPicPr>
          <p:blipFill>
            <a:blip r:embed="rId4">
              <a:alphaModFix/>
            </a:blip>
            <a:stretch>
              <a:fillRect/>
            </a:stretch>
          </p:blipFill>
          <p:spPr>
            <a:xfrm>
              <a:off x="1109750" y="2610275"/>
              <a:ext cx="452650" cy="452650"/>
            </a:xfrm>
            <a:prstGeom prst="rect">
              <a:avLst/>
            </a:prstGeom>
            <a:noFill/>
            <a:ln>
              <a:noFill/>
            </a:ln>
          </p:spPr>
        </p:pic>
      </p:grpSp>
      <p:sp>
        <p:nvSpPr>
          <p:cNvPr id="327" name="Google Shape;327;p78"/>
          <p:cNvSpPr txBox="1"/>
          <p:nvPr/>
        </p:nvSpPr>
        <p:spPr>
          <a:xfrm>
            <a:off x="4488650" y="2587800"/>
            <a:ext cx="3777600" cy="870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pt-BR" sz="1350">
                <a:solidFill>
                  <a:schemeClr val="dk1"/>
                </a:solidFill>
                <a:latin typeface="DM Sans"/>
                <a:ea typeface="DM Sans"/>
                <a:cs typeface="DM Sans"/>
                <a:sym typeface="DM Sans"/>
              </a:rPr>
              <a:t>Ajudam a </a:t>
            </a:r>
            <a:r>
              <a:rPr lang="pt-BR" sz="1350">
                <a:solidFill>
                  <a:schemeClr val="dk1"/>
                </a:solidFill>
                <a:latin typeface="DM Sans"/>
                <a:ea typeface="DM Sans"/>
                <a:cs typeface="DM Sans"/>
                <a:sym typeface="DM Sans"/>
              </a:rPr>
              <a:t>pôr</a:t>
            </a:r>
            <a:r>
              <a:rPr lang="pt-BR" sz="1350">
                <a:solidFill>
                  <a:schemeClr val="dk1"/>
                </a:solidFill>
                <a:latin typeface="DM Sans"/>
                <a:ea typeface="DM Sans"/>
                <a:cs typeface="DM Sans"/>
                <a:sym typeface="DM Sans"/>
              </a:rPr>
              <a:t> em prática os conceitos e a teoria vista em aula. Não devem ser inseridos na plataforma.</a:t>
            </a:r>
            <a:endParaRPr sz="1350">
              <a:latin typeface="DM Sans"/>
              <a:ea typeface="DM Sans"/>
              <a:cs typeface="DM Sans"/>
              <a:sym typeface="DM Sans"/>
            </a:endParaRPr>
          </a:p>
        </p:txBody>
      </p:sp>
      <p:sp>
        <p:nvSpPr>
          <p:cNvPr id="328" name="Google Shape;328;p78"/>
          <p:cNvSpPr txBox="1"/>
          <p:nvPr/>
        </p:nvSpPr>
        <p:spPr>
          <a:xfrm>
            <a:off x="5082985" y="2106813"/>
            <a:ext cx="2263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t-BR">
                <a:latin typeface="DM Sans"/>
                <a:ea typeface="DM Sans"/>
                <a:cs typeface="DM Sans"/>
                <a:sym typeface="DM Sans"/>
              </a:rPr>
              <a:t>Atividade em sala</a:t>
            </a:r>
            <a:endParaRPr b="1">
              <a:latin typeface="DM Sans"/>
              <a:ea typeface="DM Sans"/>
              <a:cs typeface="DM Sans"/>
              <a:sym typeface="DM Sans"/>
            </a:endParaRPr>
          </a:p>
        </p:txBody>
      </p:sp>
      <p:sp>
        <p:nvSpPr>
          <p:cNvPr id="329" name="Google Shape;329;p78"/>
          <p:cNvSpPr txBox="1"/>
          <p:nvPr/>
        </p:nvSpPr>
        <p:spPr>
          <a:xfrm>
            <a:off x="588525" y="484650"/>
            <a:ext cx="4730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1600">
                <a:solidFill>
                  <a:schemeClr val="dk1"/>
                </a:solidFill>
                <a:latin typeface="DM Sans"/>
                <a:ea typeface="DM Sans"/>
                <a:cs typeface="DM Sans"/>
                <a:sym typeface="DM Sans"/>
              </a:rPr>
              <a:t>DESAFIOS E ENTREGAS</a:t>
            </a:r>
            <a:endParaRPr>
              <a:latin typeface="DM Sans"/>
              <a:ea typeface="DM Sans"/>
              <a:cs typeface="DM Sans"/>
              <a:sym typeface="DM Sans"/>
            </a:endParaRPr>
          </a:p>
        </p:txBody>
      </p:sp>
      <p:sp>
        <p:nvSpPr>
          <p:cNvPr id="330" name="Google Shape;330;p78"/>
          <p:cNvSpPr txBox="1"/>
          <p:nvPr/>
        </p:nvSpPr>
        <p:spPr>
          <a:xfrm>
            <a:off x="501450" y="894975"/>
            <a:ext cx="33069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O que são?</a:t>
            </a:r>
            <a:endParaRPr b="1" sz="4000">
              <a:solidFill>
                <a:schemeClr val="dk1"/>
              </a:solidFill>
              <a:latin typeface="DM Sans"/>
              <a:ea typeface="DM Sans"/>
              <a:cs typeface="DM Sans"/>
              <a:sym typeface="DM Sans"/>
            </a:endParaRPr>
          </a:p>
        </p:txBody>
      </p:sp>
      <p:grpSp>
        <p:nvGrpSpPr>
          <p:cNvPr id="331" name="Google Shape;331;p78"/>
          <p:cNvGrpSpPr/>
          <p:nvPr/>
        </p:nvGrpSpPr>
        <p:grpSpPr>
          <a:xfrm>
            <a:off x="4575727" y="2091384"/>
            <a:ext cx="431074" cy="431074"/>
            <a:chOff x="974706" y="2467173"/>
            <a:chExt cx="738900" cy="738900"/>
          </a:xfrm>
        </p:grpSpPr>
        <p:sp>
          <p:nvSpPr>
            <p:cNvPr id="332" name="Google Shape;332;p78"/>
            <p:cNvSpPr/>
            <p:nvPr/>
          </p:nvSpPr>
          <p:spPr>
            <a:xfrm>
              <a:off x="974706" y="2467173"/>
              <a:ext cx="738900" cy="7389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33" name="Google Shape;333;p78" title="ícono de actividad en clase"/>
            <p:cNvPicPr preferRelativeResize="0"/>
            <p:nvPr/>
          </p:nvPicPr>
          <p:blipFill>
            <a:blip r:embed="rId4">
              <a:alphaModFix/>
            </a:blip>
            <a:stretch>
              <a:fillRect/>
            </a:stretch>
          </p:blipFill>
          <p:spPr>
            <a:xfrm>
              <a:off x="1109750" y="2610275"/>
              <a:ext cx="452650" cy="452650"/>
            </a:xfrm>
            <a:prstGeom prst="rect">
              <a:avLst/>
            </a:prstGeom>
            <a:noFill/>
            <a:ln>
              <a:noFill/>
            </a:ln>
          </p:spPr>
        </p:pic>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79"/>
          <p:cNvSpPr/>
          <p:nvPr/>
        </p:nvSpPr>
        <p:spPr>
          <a:xfrm>
            <a:off x="588525" y="686550"/>
            <a:ext cx="2365800" cy="1209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79"/>
          <p:cNvSpPr txBox="1"/>
          <p:nvPr/>
        </p:nvSpPr>
        <p:spPr>
          <a:xfrm>
            <a:off x="501450" y="894975"/>
            <a:ext cx="38439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Projeto final</a:t>
            </a:r>
            <a:endParaRPr b="1" sz="4000">
              <a:solidFill>
                <a:schemeClr val="dk1"/>
              </a:solidFill>
              <a:latin typeface="DM Sans"/>
              <a:ea typeface="DM Sans"/>
              <a:cs typeface="DM Sans"/>
              <a:sym typeface="DM Sans"/>
            </a:endParaRPr>
          </a:p>
        </p:txBody>
      </p:sp>
      <p:sp>
        <p:nvSpPr>
          <p:cNvPr id="340" name="Google Shape;340;p79"/>
          <p:cNvSpPr txBox="1"/>
          <p:nvPr/>
        </p:nvSpPr>
        <p:spPr>
          <a:xfrm>
            <a:off x="473350" y="1908175"/>
            <a:ext cx="3834600" cy="226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pt-BR" sz="1350">
                <a:latin typeface="DM Sans"/>
                <a:ea typeface="DM Sans"/>
                <a:cs typeface="DM Sans"/>
                <a:sym typeface="DM Sans"/>
              </a:rPr>
              <a:t>O Projeto Final se constrói a partir das </a:t>
            </a:r>
            <a:r>
              <a:rPr b="1" lang="pt-BR" sz="1350">
                <a:latin typeface="DM Sans"/>
                <a:ea typeface="DM Sans"/>
                <a:cs typeface="DM Sans"/>
                <a:sym typeface="DM Sans"/>
              </a:rPr>
              <a:t>entregas parciais</a:t>
            </a:r>
            <a:r>
              <a:rPr lang="pt-BR" sz="1350">
                <a:latin typeface="DM Sans"/>
                <a:ea typeface="DM Sans"/>
                <a:cs typeface="DM Sans"/>
                <a:sym typeface="DM Sans"/>
              </a:rPr>
              <a:t> que se realizam aula a aula. Vai sendo criado à medida que o estudante vai inserindo as entregas na plataforma..</a:t>
            </a:r>
            <a:endParaRPr sz="1350">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sz="1350">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pt-BR" sz="1350">
                <a:latin typeface="DM Sans"/>
                <a:ea typeface="DM Sans"/>
                <a:cs typeface="DM Sans"/>
                <a:sym typeface="DM Sans"/>
              </a:rPr>
              <a:t>O objetivo é que cada estudante possa utilizar seu </a:t>
            </a:r>
            <a:r>
              <a:rPr b="1" lang="pt-BR" sz="1350">
                <a:latin typeface="DM Sans"/>
                <a:ea typeface="DM Sans"/>
                <a:cs typeface="DM Sans"/>
                <a:sym typeface="DM Sans"/>
              </a:rPr>
              <a:t>Projeto Final como parte do seu portfólio pessoal</a:t>
            </a:r>
            <a:r>
              <a:rPr lang="pt-BR" sz="1350">
                <a:latin typeface="DM Sans"/>
                <a:ea typeface="DM Sans"/>
                <a:cs typeface="DM Sans"/>
                <a:sym typeface="DM Sans"/>
              </a:rPr>
              <a:t>.</a:t>
            </a:r>
            <a:endParaRPr sz="1350">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sp>
        <p:nvSpPr>
          <p:cNvPr id="341" name="Google Shape;341;p79"/>
          <p:cNvSpPr txBox="1"/>
          <p:nvPr/>
        </p:nvSpPr>
        <p:spPr>
          <a:xfrm>
            <a:off x="4527575" y="1908175"/>
            <a:ext cx="38346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1350">
                <a:latin typeface="DM Sans"/>
                <a:ea typeface="DM Sans"/>
                <a:cs typeface="DM Sans"/>
                <a:sym typeface="DM Sans"/>
              </a:rPr>
              <a:t>Deve ser inserido na plataforma e você terá até </a:t>
            </a:r>
            <a:r>
              <a:rPr b="1" lang="pt-BR" sz="1350">
                <a:latin typeface="DM Sans"/>
                <a:ea typeface="DM Sans"/>
                <a:cs typeface="DM Sans"/>
                <a:sym typeface="DM Sans"/>
              </a:rPr>
              <a:t>20 dias</a:t>
            </a:r>
            <a:r>
              <a:rPr lang="pt-BR" sz="1350">
                <a:latin typeface="DM Sans"/>
                <a:ea typeface="DM Sans"/>
                <a:cs typeface="DM Sans"/>
                <a:sym typeface="DM Sans"/>
              </a:rPr>
              <a:t> corridos </a:t>
            </a:r>
            <a:r>
              <a:rPr b="1" lang="pt-BR" sz="1350">
                <a:latin typeface="DM Sans"/>
                <a:ea typeface="DM Sans"/>
                <a:cs typeface="DM Sans"/>
                <a:sym typeface="DM Sans"/>
              </a:rPr>
              <a:t>a partir da finalização do curso para inseri-lo na plataforma</a:t>
            </a:r>
            <a:r>
              <a:rPr lang="pt-BR" sz="1350">
                <a:latin typeface="DM Sans"/>
                <a:ea typeface="DM Sans"/>
                <a:cs typeface="DM Sans"/>
                <a:sym typeface="DM Sans"/>
              </a:rPr>
              <a:t>. Após esse período o botão de entrega é inativado.</a:t>
            </a:r>
            <a:endParaRPr sz="1350">
              <a:latin typeface="DM Sans"/>
              <a:ea typeface="DM Sans"/>
              <a:cs typeface="DM Sans"/>
              <a:sym typeface="DM Sans"/>
            </a:endParaRPr>
          </a:p>
        </p:txBody>
      </p:sp>
      <p:sp>
        <p:nvSpPr>
          <p:cNvPr id="342" name="Google Shape;342;p79"/>
          <p:cNvSpPr txBox="1"/>
          <p:nvPr/>
        </p:nvSpPr>
        <p:spPr>
          <a:xfrm>
            <a:off x="588525" y="484650"/>
            <a:ext cx="4730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1600">
                <a:solidFill>
                  <a:schemeClr val="dk1"/>
                </a:solidFill>
                <a:latin typeface="DM Sans"/>
                <a:ea typeface="DM Sans"/>
                <a:cs typeface="DM Sans"/>
                <a:sym typeface="DM Sans"/>
              </a:rPr>
              <a:t>DESAFIOS E ENTREGAS</a:t>
            </a:r>
            <a:endParaRPr>
              <a:latin typeface="DM Sans"/>
              <a:ea typeface="DM Sans"/>
              <a:cs typeface="DM Sans"/>
              <a:sym typeface="DM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80"/>
          <p:cNvSpPr txBox="1"/>
          <p:nvPr/>
        </p:nvSpPr>
        <p:spPr>
          <a:xfrm>
            <a:off x="1461300" y="2380750"/>
            <a:ext cx="6221400" cy="12930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Clr>
                <a:schemeClr val="dk1"/>
              </a:buClr>
              <a:buSzPts val="1100"/>
              <a:buFont typeface="Arial"/>
              <a:buNone/>
            </a:pPr>
            <a:r>
              <a:rPr b="1" lang="pt-BR" sz="4000">
                <a:solidFill>
                  <a:schemeClr val="dk1"/>
                </a:solidFill>
                <a:latin typeface="DM Sans"/>
                <a:ea typeface="DM Sans"/>
                <a:cs typeface="DM Sans"/>
                <a:sym typeface="DM Sans"/>
              </a:rPr>
              <a:t>Qual é o nosso</a:t>
            </a:r>
            <a:endParaRPr b="1" sz="4000">
              <a:solidFill>
                <a:schemeClr val="dk1"/>
              </a:solidFill>
              <a:latin typeface="DM Sans"/>
              <a:ea typeface="DM Sans"/>
              <a:cs typeface="DM Sans"/>
              <a:sym typeface="DM Sans"/>
            </a:endParaRPr>
          </a:p>
          <a:p>
            <a:pPr indent="0" lvl="0" marL="0" rtl="0" algn="ctr">
              <a:lnSpc>
                <a:spcPct val="90000"/>
              </a:lnSpc>
              <a:spcBef>
                <a:spcPts val="0"/>
              </a:spcBef>
              <a:spcAft>
                <a:spcPts val="0"/>
              </a:spcAft>
              <a:buClr>
                <a:schemeClr val="dk1"/>
              </a:buClr>
              <a:buSzPts val="1100"/>
              <a:buFont typeface="Arial"/>
              <a:buNone/>
            </a:pPr>
            <a:r>
              <a:rPr b="1" lang="pt-BR" sz="4000" u="sng">
                <a:solidFill>
                  <a:schemeClr val="dk1"/>
                </a:solidFill>
                <a:latin typeface="DM Sans"/>
                <a:ea typeface="DM Sans"/>
                <a:cs typeface="DM Sans"/>
                <a:sym typeface="DM Sans"/>
              </a:rPr>
              <a:t>Projeto Final?</a:t>
            </a:r>
            <a:endParaRPr b="1" sz="4000">
              <a:solidFill>
                <a:schemeClr val="dk1"/>
              </a:solidFill>
              <a:latin typeface="DM Sans"/>
              <a:ea typeface="DM Sans"/>
              <a:cs typeface="DM Sans"/>
              <a:sym typeface="DM Sans"/>
            </a:endParaRPr>
          </a:p>
        </p:txBody>
      </p:sp>
      <p:grpSp>
        <p:nvGrpSpPr>
          <p:cNvPr id="348" name="Google Shape;348;p80"/>
          <p:cNvGrpSpPr/>
          <p:nvPr/>
        </p:nvGrpSpPr>
        <p:grpSpPr>
          <a:xfrm>
            <a:off x="4202551" y="1469748"/>
            <a:ext cx="738900" cy="738900"/>
            <a:chOff x="7208351" y="2467173"/>
            <a:chExt cx="738900" cy="738900"/>
          </a:xfrm>
        </p:grpSpPr>
        <p:sp>
          <p:nvSpPr>
            <p:cNvPr id="349" name="Google Shape;349;p80"/>
            <p:cNvSpPr/>
            <p:nvPr/>
          </p:nvSpPr>
          <p:spPr>
            <a:xfrm>
              <a:off x="7208351" y="2467173"/>
              <a:ext cx="738900" cy="7389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50" name="Google Shape;350;p80" title="ícono de proyecto final"/>
            <p:cNvPicPr preferRelativeResize="0"/>
            <p:nvPr/>
          </p:nvPicPr>
          <p:blipFill>
            <a:blip r:embed="rId3">
              <a:alphaModFix/>
            </a:blip>
            <a:stretch>
              <a:fillRect/>
            </a:stretch>
          </p:blipFill>
          <p:spPr>
            <a:xfrm>
              <a:off x="7352500" y="2611301"/>
              <a:ext cx="450600" cy="450622"/>
            </a:xfrm>
            <a:prstGeom prst="rect">
              <a:avLst/>
            </a:prstGeom>
            <a:noFill/>
            <a:ln>
              <a:noFill/>
            </a:ln>
          </p:spPr>
        </p:pic>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grpSp>
        <p:nvGrpSpPr>
          <p:cNvPr id="355" name="Google Shape;355;p81"/>
          <p:cNvGrpSpPr/>
          <p:nvPr/>
        </p:nvGrpSpPr>
        <p:grpSpPr>
          <a:xfrm>
            <a:off x="472135" y="483074"/>
            <a:ext cx="401518" cy="401518"/>
            <a:chOff x="7208351" y="2467173"/>
            <a:chExt cx="738900" cy="738900"/>
          </a:xfrm>
        </p:grpSpPr>
        <p:sp>
          <p:nvSpPr>
            <p:cNvPr id="356" name="Google Shape;356;p81"/>
            <p:cNvSpPr/>
            <p:nvPr/>
          </p:nvSpPr>
          <p:spPr>
            <a:xfrm>
              <a:off x="7208351" y="2467173"/>
              <a:ext cx="738900" cy="7389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57" name="Google Shape;357;p81" title="ícono de proyecto final"/>
            <p:cNvPicPr preferRelativeResize="0"/>
            <p:nvPr/>
          </p:nvPicPr>
          <p:blipFill>
            <a:blip r:embed="rId3">
              <a:alphaModFix/>
            </a:blip>
            <a:stretch>
              <a:fillRect/>
            </a:stretch>
          </p:blipFill>
          <p:spPr>
            <a:xfrm>
              <a:off x="7352500" y="2611301"/>
              <a:ext cx="450600" cy="450622"/>
            </a:xfrm>
            <a:prstGeom prst="rect">
              <a:avLst/>
            </a:prstGeom>
            <a:noFill/>
            <a:ln>
              <a:noFill/>
            </a:ln>
          </p:spPr>
        </p:pic>
      </p:grpSp>
      <p:sp>
        <p:nvSpPr>
          <p:cNvPr id="358" name="Google Shape;358;p81"/>
          <p:cNvSpPr txBox="1"/>
          <p:nvPr/>
        </p:nvSpPr>
        <p:spPr>
          <a:xfrm>
            <a:off x="457350" y="1084475"/>
            <a:ext cx="473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Pipeline de dados</a:t>
            </a:r>
            <a:endParaRPr b="1" sz="4000">
              <a:solidFill>
                <a:schemeClr val="dk1"/>
              </a:solidFill>
              <a:latin typeface="DM Sans"/>
              <a:ea typeface="DM Sans"/>
              <a:cs typeface="DM Sans"/>
              <a:sym typeface="DM Sans"/>
            </a:endParaRPr>
          </a:p>
        </p:txBody>
      </p:sp>
      <p:sp>
        <p:nvSpPr>
          <p:cNvPr id="359" name="Google Shape;359;p81"/>
          <p:cNvSpPr txBox="1"/>
          <p:nvPr/>
        </p:nvSpPr>
        <p:spPr>
          <a:xfrm>
            <a:off x="457350" y="2008475"/>
            <a:ext cx="4730100" cy="2598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t-BR" sz="1350">
                <a:latin typeface="DM Sans"/>
                <a:ea typeface="DM Sans"/>
                <a:cs typeface="DM Sans"/>
                <a:sym typeface="DM Sans"/>
              </a:rPr>
              <a:t>Descrição: </a:t>
            </a:r>
            <a:endParaRPr b="1" sz="1350">
              <a:latin typeface="DM Sans"/>
              <a:ea typeface="DM Sans"/>
              <a:cs typeface="DM Sans"/>
              <a:sym typeface="DM Sans"/>
            </a:endParaRPr>
          </a:p>
          <a:p>
            <a:pPr indent="0" lvl="0" marL="0" rtl="0" algn="l">
              <a:spcBef>
                <a:spcPts val="1000"/>
              </a:spcBef>
              <a:spcAft>
                <a:spcPts val="1000"/>
              </a:spcAft>
              <a:buClr>
                <a:schemeClr val="dk1"/>
              </a:buClr>
              <a:buSzPts val="1100"/>
              <a:buFont typeface="Arial"/>
              <a:buNone/>
            </a:pPr>
            <a:r>
              <a:rPr lang="pt-BR" sz="1350">
                <a:solidFill>
                  <a:schemeClr val="dk1"/>
                </a:solidFill>
                <a:latin typeface="DM Sans"/>
                <a:ea typeface="DM Sans"/>
                <a:cs typeface="DM Sans"/>
                <a:sym typeface="DM Sans"/>
              </a:rPr>
              <a:t>Construção de um pipeline de dados, que consiste em várias etapas: extração, tratamento, alertas, deploy e documentação. O objetivo geral do projeto é permitir que os dados brutos sejam coletados, processados, analisados e disponibilizados para uso em diferentes áreas de negócios. Ao final o estudante terá desenvolvido habilidades e conhecimentos em programação Python, bem como em processamento de dados, alertas em tempo real, deploy de aplicações e documentação de projetos.</a:t>
            </a:r>
            <a:endParaRPr sz="1350">
              <a:latin typeface="DM Sans"/>
              <a:ea typeface="DM Sans"/>
              <a:cs typeface="DM Sans"/>
              <a:sym typeface="DM Sans"/>
            </a:endParaRPr>
          </a:p>
        </p:txBody>
      </p:sp>
      <p:sp>
        <p:nvSpPr>
          <p:cNvPr id="360" name="Google Shape;360;p81"/>
          <p:cNvSpPr txBox="1"/>
          <p:nvPr/>
        </p:nvSpPr>
        <p:spPr>
          <a:xfrm>
            <a:off x="930550" y="468275"/>
            <a:ext cx="2461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1600">
                <a:solidFill>
                  <a:schemeClr val="dk1"/>
                </a:solidFill>
                <a:latin typeface="DM Sans"/>
                <a:ea typeface="DM Sans"/>
                <a:cs typeface="DM Sans"/>
                <a:sym typeface="DM Sans"/>
              </a:rPr>
              <a:t>PROJETO FINAL</a:t>
            </a:r>
            <a:endParaRPr>
              <a:latin typeface="DM Sans"/>
              <a:ea typeface="DM Sans"/>
              <a:cs typeface="DM Sans"/>
              <a:sym typeface="DM Sans"/>
            </a:endParaRPr>
          </a:p>
        </p:txBody>
      </p:sp>
      <p:pic>
        <p:nvPicPr>
          <p:cNvPr id="361" name="Google Shape;361;p81"/>
          <p:cNvPicPr preferRelativeResize="0"/>
          <p:nvPr/>
        </p:nvPicPr>
        <p:blipFill>
          <a:blip r:embed="rId4">
            <a:alphaModFix/>
          </a:blip>
          <a:stretch>
            <a:fillRect/>
          </a:stretch>
        </p:blipFill>
        <p:spPr>
          <a:xfrm>
            <a:off x="5505250" y="1010625"/>
            <a:ext cx="3040075" cy="31222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65" name="Shape 365"/>
        <p:cNvGrpSpPr/>
        <p:nvPr/>
      </p:nvGrpSpPr>
      <p:grpSpPr>
        <a:xfrm>
          <a:off x="0" y="0"/>
          <a:ext cx="0" cy="0"/>
          <a:chOff x="0" y="0"/>
          <a:chExt cx="0" cy="0"/>
        </a:xfrm>
      </p:grpSpPr>
      <p:sp>
        <p:nvSpPr>
          <p:cNvPr id="366" name="Google Shape;366;p82"/>
          <p:cNvSpPr/>
          <p:nvPr/>
        </p:nvSpPr>
        <p:spPr>
          <a:xfrm>
            <a:off x="588525" y="873325"/>
            <a:ext cx="920100" cy="1209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82"/>
          <p:cNvSpPr txBox="1"/>
          <p:nvPr/>
        </p:nvSpPr>
        <p:spPr>
          <a:xfrm>
            <a:off x="549525" y="655050"/>
            <a:ext cx="4730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1600">
                <a:solidFill>
                  <a:schemeClr val="dk1"/>
                </a:solidFill>
                <a:latin typeface="DM Sans"/>
                <a:ea typeface="DM Sans"/>
                <a:cs typeface="DM Sans"/>
                <a:sym typeface="DM Sans"/>
              </a:rPr>
              <a:t>GRUPOS</a:t>
            </a:r>
            <a:endParaRPr sz="1600">
              <a:solidFill>
                <a:schemeClr val="dk1"/>
              </a:solidFill>
              <a:latin typeface="DM Sans"/>
              <a:ea typeface="DM Sans"/>
              <a:cs typeface="DM Sans"/>
              <a:sym typeface="DM Sans"/>
            </a:endParaRPr>
          </a:p>
        </p:txBody>
      </p:sp>
      <p:sp>
        <p:nvSpPr>
          <p:cNvPr id="368" name="Google Shape;368;p82"/>
          <p:cNvSpPr txBox="1"/>
          <p:nvPr/>
        </p:nvSpPr>
        <p:spPr>
          <a:xfrm>
            <a:off x="501450" y="1005550"/>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Projeto final</a:t>
            </a:r>
            <a:endParaRPr b="1" sz="4000">
              <a:solidFill>
                <a:schemeClr val="dk1"/>
              </a:solidFill>
              <a:latin typeface="DM Sans"/>
              <a:ea typeface="DM Sans"/>
              <a:cs typeface="DM Sans"/>
              <a:sym typeface="DM Sans"/>
            </a:endParaRPr>
          </a:p>
        </p:txBody>
      </p:sp>
      <p:sp>
        <p:nvSpPr>
          <p:cNvPr id="369" name="Google Shape;369;p82"/>
          <p:cNvSpPr txBox="1"/>
          <p:nvPr/>
        </p:nvSpPr>
        <p:spPr>
          <a:xfrm>
            <a:off x="501450" y="1768825"/>
            <a:ext cx="4730100" cy="3093900"/>
          </a:xfrm>
          <a:prstGeom prst="rect">
            <a:avLst/>
          </a:prstGeom>
          <a:noFill/>
          <a:ln>
            <a:noFill/>
          </a:ln>
        </p:spPr>
        <p:txBody>
          <a:bodyPr anchorCtr="0" anchor="t" bIns="91425" lIns="91425" spcFirstLastPara="1" rIns="91425" wrap="square" tIns="91425">
            <a:spAutoFit/>
          </a:bodyPr>
          <a:lstStyle/>
          <a:p>
            <a:pPr indent="-314325" lvl="0" marL="457200" rtl="0" algn="l">
              <a:lnSpc>
                <a:spcPct val="100000"/>
              </a:lnSpc>
              <a:spcBef>
                <a:spcPts val="0"/>
              </a:spcBef>
              <a:spcAft>
                <a:spcPts val="0"/>
              </a:spcAft>
              <a:buClr>
                <a:schemeClr val="dk2"/>
              </a:buClr>
              <a:buSzPts val="1350"/>
              <a:buFont typeface="Helvetica Neue"/>
              <a:buChar char="✓"/>
            </a:pPr>
            <a:r>
              <a:rPr lang="pt-BR" sz="1350">
                <a:solidFill>
                  <a:schemeClr val="dk1"/>
                </a:solidFill>
                <a:latin typeface="DM Sans"/>
                <a:ea typeface="DM Sans"/>
                <a:cs typeface="DM Sans"/>
                <a:sym typeface="DM Sans"/>
              </a:rPr>
              <a:t>O projeto final, as entregas parciais do projeto final e os desafios entregáveis </a:t>
            </a:r>
            <a:r>
              <a:rPr b="1" lang="pt-BR" sz="1350">
                <a:solidFill>
                  <a:schemeClr val="dk1"/>
                </a:solidFill>
                <a:latin typeface="DM Sans"/>
                <a:ea typeface="DM Sans"/>
                <a:cs typeface="DM Sans"/>
                <a:sym typeface="DM Sans"/>
              </a:rPr>
              <a:t>são realizados em grupo</a:t>
            </a:r>
            <a:endParaRPr sz="1350">
              <a:solidFill>
                <a:schemeClr val="dk1"/>
              </a:solidFill>
              <a:latin typeface="DM Sans"/>
              <a:ea typeface="DM Sans"/>
              <a:cs typeface="DM Sans"/>
              <a:sym typeface="DM Sans"/>
            </a:endParaRPr>
          </a:p>
          <a:p>
            <a:pPr indent="-314325" lvl="0" marL="457200" rtl="0" algn="l">
              <a:lnSpc>
                <a:spcPct val="100000"/>
              </a:lnSpc>
              <a:spcBef>
                <a:spcPts val="0"/>
              </a:spcBef>
              <a:spcAft>
                <a:spcPts val="0"/>
              </a:spcAft>
              <a:buClr>
                <a:schemeClr val="dk2"/>
              </a:buClr>
              <a:buSzPts val="1350"/>
              <a:buFont typeface="Helvetica Neue"/>
              <a:buChar char="✓"/>
            </a:pPr>
            <a:r>
              <a:rPr lang="pt-BR" sz="1350">
                <a:solidFill>
                  <a:schemeClr val="dk1"/>
                </a:solidFill>
                <a:latin typeface="DM Sans"/>
                <a:ea typeface="DM Sans"/>
                <a:cs typeface="DM Sans"/>
                <a:sym typeface="DM Sans"/>
              </a:rPr>
              <a:t>Os temas são </a:t>
            </a:r>
            <a:r>
              <a:rPr b="1" lang="pt-BR" sz="1350">
                <a:solidFill>
                  <a:schemeClr val="dk1"/>
                </a:solidFill>
                <a:latin typeface="DM Sans"/>
                <a:ea typeface="DM Sans"/>
                <a:cs typeface="DM Sans"/>
                <a:sym typeface="DM Sans"/>
              </a:rPr>
              <a:t>escolhidos por vocês </a:t>
            </a:r>
            <a:r>
              <a:rPr lang="pt-BR" sz="1350">
                <a:solidFill>
                  <a:schemeClr val="dk1"/>
                </a:solidFill>
                <a:latin typeface="DM Sans"/>
                <a:ea typeface="DM Sans"/>
                <a:cs typeface="DM Sans"/>
                <a:sym typeface="DM Sans"/>
              </a:rPr>
              <a:t>com base em assuntos atuais e relevantes</a:t>
            </a:r>
            <a:endParaRPr sz="1350">
              <a:solidFill>
                <a:schemeClr val="dk1"/>
              </a:solidFill>
              <a:latin typeface="DM Sans"/>
              <a:ea typeface="DM Sans"/>
              <a:cs typeface="DM Sans"/>
              <a:sym typeface="DM Sans"/>
            </a:endParaRPr>
          </a:p>
          <a:p>
            <a:pPr indent="-314325" lvl="0" marL="457200" rtl="0" algn="l">
              <a:lnSpc>
                <a:spcPct val="100000"/>
              </a:lnSpc>
              <a:spcBef>
                <a:spcPts val="0"/>
              </a:spcBef>
              <a:spcAft>
                <a:spcPts val="0"/>
              </a:spcAft>
              <a:buClr>
                <a:schemeClr val="dk2"/>
              </a:buClr>
              <a:buSzPts val="1350"/>
              <a:buFont typeface="DM Sans"/>
              <a:buChar char="✓"/>
            </a:pPr>
            <a:r>
              <a:rPr b="1" lang="pt-BR" sz="1350">
                <a:solidFill>
                  <a:schemeClr val="dk1"/>
                </a:solidFill>
                <a:latin typeface="DM Sans"/>
                <a:ea typeface="DM Sans"/>
                <a:cs typeface="DM Sans"/>
                <a:sym typeface="DM Sans"/>
              </a:rPr>
              <a:t>Não é permitido fazer trabalho individual.</a:t>
            </a:r>
            <a:r>
              <a:rPr lang="pt-BR" sz="1350">
                <a:solidFill>
                  <a:schemeClr val="dk1"/>
                </a:solidFill>
                <a:latin typeface="DM Sans"/>
                <a:ea typeface="DM Sans"/>
                <a:cs typeface="DM Sans"/>
                <a:sym typeface="DM Sans"/>
              </a:rPr>
              <a:t> Queremos simular ambientes reais do mercado de trabalho!</a:t>
            </a:r>
            <a:endParaRPr sz="1350">
              <a:solidFill>
                <a:schemeClr val="dk1"/>
              </a:solidFill>
              <a:latin typeface="DM Sans"/>
              <a:ea typeface="DM Sans"/>
              <a:cs typeface="DM Sans"/>
              <a:sym typeface="DM Sans"/>
            </a:endParaRPr>
          </a:p>
          <a:p>
            <a:pPr indent="-314325" lvl="0" marL="457200" rtl="0" algn="l">
              <a:lnSpc>
                <a:spcPct val="100000"/>
              </a:lnSpc>
              <a:spcBef>
                <a:spcPts val="0"/>
              </a:spcBef>
              <a:spcAft>
                <a:spcPts val="0"/>
              </a:spcAft>
              <a:buClr>
                <a:schemeClr val="dk2"/>
              </a:buClr>
              <a:buSzPts val="1350"/>
              <a:buFont typeface="DM Sans"/>
              <a:buChar char="✓"/>
            </a:pPr>
            <a:r>
              <a:rPr lang="pt-BR" sz="1350">
                <a:solidFill>
                  <a:schemeClr val="dk1"/>
                </a:solidFill>
                <a:latin typeface="DM Sans"/>
                <a:ea typeface="DM Sans"/>
                <a:cs typeface="DM Sans"/>
                <a:sym typeface="DM Sans"/>
              </a:rPr>
              <a:t>Grupos são pré definidos e possuem</a:t>
            </a:r>
            <a:r>
              <a:rPr b="1" lang="pt-BR" sz="1350">
                <a:solidFill>
                  <a:schemeClr val="dk1"/>
                </a:solidFill>
                <a:latin typeface="DM Sans"/>
                <a:ea typeface="DM Sans"/>
                <a:cs typeface="DM Sans"/>
                <a:sym typeface="DM Sans"/>
              </a:rPr>
              <a:t> 5 pessoas</a:t>
            </a:r>
            <a:endParaRPr b="1" sz="1350">
              <a:solidFill>
                <a:schemeClr val="dk1"/>
              </a:solidFill>
              <a:latin typeface="DM Sans"/>
              <a:ea typeface="DM Sans"/>
              <a:cs typeface="DM Sans"/>
              <a:sym typeface="DM Sans"/>
            </a:endParaRPr>
          </a:p>
          <a:p>
            <a:pPr indent="-314325" lvl="0" marL="457200" rtl="0" algn="l">
              <a:lnSpc>
                <a:spcPct val="100000"/>
              </a:lnSpc>
              <a:spcBef>
                <a:spcPts val="0"/>
              </a:spcBef>
              <a:spcAft>
                <a:spcPts val="0"/>
              </a:spcAft>
              <a:buClr>
                <a:schemeClr val="dk2"/>
              </a:buClr>
              <a:buSzPts val="1350"/>
              <a:buFont typeface="DM Sans"/>
              <a:buChar char="✓"/>
            </a:pPr>
            <a:r>
              <a:rPr lang="pt-BR" sz="1350">
                <a:solidFill>
                  <a:schemeClr val="dk1"/>
                </a:solidFill>
                <a:latin typeface="DM Sans"/>
                <a:ea typeface="DM Sans"/>
                <a:cs typeface="DM Sans"/>
                <a:sym typeface="DM Sans"/>
              </a:rPr>
              <a:t>Podem haver mudanças de grupos </a:t>
            </a:r>
            <a:r>
              <a:rPr b="1" lang="pt-BR" sz="1350">
                <a:solidFill>
                  <a:schemeClr val="dk1"/>
                </a:solidFill>
                <a:latin typeface="DM Sans"/>
                <a:ea typeface="DM Sans"/>
                <a:cs typeface="DM Sans"/>
                <a:sym typeface="DM Sans"/>
              </a:rPr>
              <a:t>até a aula 3, fale com seu tutor.</a:t>
            </a:r>
            <a:endParaRPr b="1" sz="1350">
              <a:solidFill>
                <a:schemeClr val="dk1"/>
              </a:solidFill>
              <a:latin typeface="DM Sans"/>
              <a:ea typeface="DM Sans"/>
              <a:cs typeface="DM Sans"/>
              <a:sym typeface="DM Sans"/>
            </a:endParaRPr>
          </a:p>
          <a:p>
            <a:pPr indent="-314325" lvl="0" marL="457200" rtl="0" algn="l">
              <a:lnSpc>
                <a:spcPct val="100000"/>
              </a:lnSpc>
              <a:spcBef>
                <a:spcPts val="0"/>
              </a:spcBef>
              <a:spcAft>
                <a:spcPts val="0"/>
              </a:spcAft>
              <a:buClr>
                <a:schemeClr val="dk2"/>
              </a:buClr>
              <a:buSzPts val="1350"/>
              <a:buFont typeface="DM Sans"/>
              <a:buChar char="✓"/>
            </a:pPr>
            <a:r>
              <a:rPr lang="pt-BR" sz="1350">
                <a:solidFill>
                  <a:schemeClr val="dk1"/>
                </a:solidFill>
                <a:latin typeface="DM Sans"/>
                <a:ea typeface="DM Sans"/>
                <a:cs typeface="DM Sans"/>
                <a:sym typeface="DM Sans"/>
              </a:rPr>
              <a:t>Todos os estudantes de um grupo tem o mesmo tutor</a:t>
            </a:r>
            <a:endParaRPr b="1" sz="1350">
              <a:solidFill>
                <a:schemeClr val="dk1"/>
              </a:solidFill>
              <a:latin typeface="DM Sans"/>
              <a:ea typeface="DM Sans"/>
              <a:cs typeface="DM Sans"/>
              <a:sym typeface="DM Sans"/>
            </a:endParaRPr>
          </a:p>
          <a:p>
            <a:pPr indent="-314325" lvl="0" marL="457200" rtl="0" algn="l">
              <a:lnSpc>
                <a:spcPct val="100000"/>
              </a:lnSpc>
              <a:spcBef>
                <a:spcPts val="0"/>
              </a:spcBef>
              <a:spcAft>
                <a:spcPts val="0"/>
              </a:spcAft>
              <a:buClr>
                <a:schemeClr val="dk2"/>
              </a:buClr>
              <a:buSzPts val="1350"/>
              <a:buFont typeface="DM Sans"/>
              <a:buChar char="✓"/>
            </a:pPr>
            <a:r>
              <a:rPr lang="pt-BR" sz="1350">
                <a:solidFill>
                  <a:schemeClr val="dk1"/>
                </a:solidFill>
                <a:latin typeface="DM Sans"/>
                <a:ea typeface="DM Sans"/>
                <a:cs typeface="DM Sans"/>
                <a:sym typeface="DM Sans"/>
              </a:rPr>
              <a:t>Todos os integrantes podem divulgar o projeto como </a:t>
            </a:r>
            <a:r>
              <a:rPr b="1" lang="pt-BR" sz="1350">
                <a:solidFill>
                  <a:schemeClr val="dk1"/>
                </a:solidFill>
                <a:latin typeface="DM Sans"/>
                <a:ea typeface="DM Sans"/>
                <a:cs typeface="DM Sans"/>
                <a:sym typeface="DM Sans"/>
              </a:rPr>
              <a:t>portfólio</a:t>
            </a:r>
            <a:endParaRPr sz="1350">
              <a:solidFill>
                <a:schemeClr val="dk1"/>
              </a:solidFill>
              <a:latin typeface="DM Sans"/>
              <a:ea typeface="DM Sans"/>
              <a:cs typeface="DM Sans"/>
              <a:sym typeface="DM Sans"/>
            </a:endParaRPr>
          </a:p>
        </p:txBody>
      </p:sp>
      <p:pic>
        <p:nvPicPr>
          <p:cNvPr id="370" name="Google Shape;370;p82"/>
          <p:cNvPicPr preferRelativeResize="0"/>
          <p:nvPr/>
        </p:nvPicPr>
        <p:blipFill rotWithShape="1">
          <a:blip r:embed="rId3">
            <a:alphaModFix/>
          </a:blip>
          <a:srcRect b="3227" l="0" r="0" t="3227"/>
          <a:stretch/>
        </p:blipFill>
        <p:spPr>
          <a:xfrm>
            <a:off x="5536725" y="0"/>
            <a:ext cx="3664650" cy="5143501"/>
          </a:xfrm>
          <a:prstGeom prst="rect">
            <a:avLst/>
          </a:prstGeom>
          <a:noFill/>
          <a:ln>
            <a:noFill/>
          </a:ln>
        </p:spPr>
      </p:pic>
      <p:pic>
        <p:nvPicPr>
          <p:cNvPr id="371" name="Google Shape;371;p82"/>
          <p:cNvPicPr preferRelativeResize="0"/>
          <p:nvPr/>
        </p:nvPicPr>
        <p:blipFill>
          <a:blip r:embed="rId4">
            <a:alphaModFix/>
          </a:blip>
          <a:stretch>
            <a:fillRect/>
          </a:stretch>
        </p:blipFill>
        <p:spPr>
          <a:xfrm>
            <a:off x="7758388" y="4692275"/>
            <a:ext cx="1150750" cy="2675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75" name="Shape 375"/>
        <p:cNvGrpSpPr/>
        <p:nvPr/>
      </p:nvGrpSpPr>
      <p:grpSpPr>
        <a:xfrm>
          <a:off x="0" y="0"/>
          <a:ext cx="0" cy="0"/>
          <a:chOff x="0" y="0"/>
          <a:chExt cx="0" cy="0"/>
        </a:xfrm>
      </p:grpSpPr>
      <p:grpSp>
        <p:nvGrpSpPr>
          <p:cNvPr id="376" name="Google Shape;376;p83"/>
          <p:cNvGrpSpPr/>
          <p:nvPr/>
        </p:nvGrpSpPr>
        <p:grpSpPr>
          <a:xfrm>
            <a:off x="1756488" y="1370350"/>
            <a:ext cx="1314300" cy="967975"/>
            <a:chOff x="439400" y="2044650"/>
            <a:chExt cx="1314300" cy="967975"/>
          </a:xfrm>
        </p:grpSpPr>
        <p:grpSp>
          <p:nvGrpSpPr>
            <p:cNvPr id="377" name="Google Shape;377;p83"/>
            <p:cNvGrpSpPr/>
            <p:nvPr/>
          </p:nvGrpSpPr>
          <p:grpSpPr>
            <a:xfrm>
              <a:off x="439400" y="2061862"/>
              <a:ext cx="319574" cy="319574"/>
              <a:chOff x="3137108" y="2467173"/>
              <a:chExt cx="738900" cy="738900"/>
            </a:xfrm>
          </p:grpSpPr>
          <p:sp>
            <p:nvSpPr>
              <p:cNvPr id="378" name="Google Shape;378;p83"/>
              <p:cNvSpPr/>
              <p:nvPr/>
            </p:nvSpPr>
            <p:spPr>
              <a:xfrm>
                <a:off x="3137108" y="2467173"/>
                <a:ext cx="738900" cy="7389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79" name="Google Shape;379;p83" title="ícono de desafío entregable"/>
              <p:cNvPicPr preferRelativeResize="0"/>
              <p:nvPr/>
            </p:nvPicPr>
            <p:blipFill>
              <a:blip r:embed="rId3">
                <a:alphaModFix/>
              </a:blip>
              <a:stretch>
                <a:fillRect/>
              </a:stretch>
            </p:blipFill>
            <p:spPr>
              <a:xfrm>
                <a:off x="3284109" y="2622263"/>
                <a:ext cx="428721" cy="428726"/>
              </a:xfrm>
              <a:prstGeom prst="rect">
                <a:avLst/>
              </a:prstGeom>
              <a:noFill/>
              <a:ln>
                <a:noFill/>
              </a:ln>
            </p:spPr>
          </p:pic>
        </p:grpSp>
        <p:sp>
          <p:nvSpPr>
            <p:cNvPr id="380" name="Google Shape;380;p83"/>
            <p:cNvSpPr txBox="1"/>
            <p:nvPr/>
          </p:nvSpPr>
          <p:spPr>
            <a:xfrm>
              <a:off x="439400" y="2381425"/>
              <a:ext cx="1314300" cy="63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700">
                  <a:latin typeface="DM Sans"/>
                  <a:ea typeface="DM Sans"/>
                  <a:cs typeface="DM Sans"/>
                  <a:sym typeface="DM Sans"/>
                </a:rPr>
                <a:t>Desafios obrigatórios</a:t>
              </a:r>
              <a:endParaRPr sz="700">
                <a:latin typeface="DM Sans"/>
                <a:ea typeface="DM Sans"/>
                <a:cs typeface="DM Sans"/>
                <a:sym typeface="DM Sans"/>
              </a:endParaRPr>
            </a:p>
            <a:p>
              <a:pPr indent="0" lvl="0" marL="0" rtl="0" algn="l">
                <a:spcBef>
                  <a:spcPts val="0"/>
                </a:spcBef>
                <a:spcAft>
                  <a:spcPts val="0"/>
                </a:spcAft>
                <a:buNone/>
              </a:pPr>
              <a:r>
                <a:t/>
              </a:r>
              <a:endParaRPr sz="1100">
                <a:latin typeface="DM Sans"/>
                <a:ea typeface="DM Sans"/>
                <a:cs typeface="DM Sans"/>
                <a:sym typeface="DM Sans"/>
              </a:endParaRPr>
            </a:p>
            <a:p>
              <a:pPr indent="0" lvl="0" marL="0" rtl="0" algn="l">
                <a:spcBef>
                  <a:spcPts val="0"/>
                </a:spcBef>
                <a:spcAft>
                  <a:spcPts val="0"/>
                </a:spcAft>
                <a:buNone/>
              </a:pPr>
              <a:r>
                <a:rPr lang="pt-BR" sz="1100">
                  <a:solidFill>
                    <a:schemeClr val="dk1"/>
                  </a:solidFill>
                  <a:latin typeface="DM Sans"/>
                  <a:ea typeface="DM Sans"/>
                  <a:cs typeface="DM Sans"/>
                  <a:sym typeface="DM Sans"/>
                </a:rPr>
                <a:t>Título do desafio</a:t>
              </a:r>
              <a:endParaRPr sz="1100">
                <a:latin typeface="DM Sans"/>
                <a:ea typeface="DM Sans"/>
                <a:cs typeface="DM Sans"/>
                <a:sym typeface="DM Sans"/>
              </a:endParaRPr>
            </a:p>
          </p:txBody>
        </p:sp>
        <p:sp>
          <p:nvSpPr>
            <p:cNvPr id="381" name="Google Shape;381;p83"/>
            <p:cNvSpPr txBox="1"/>
            <p:nvPr/>
          </p:nvSpPr>
          <p:spPr>
            <a:xfrm>
              <a:off x="758975" y="2044650"/>
              <a:ext cx="9198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t-BR" sz="1200">
                  <a:solidFill>
                    <a:schemeClr val="dk1"/>
                  </a:solidFill>
                  <a:latin typeface="DM Sans"/>
                  <a:ea typeface="DM Sans"/>
                  <a:cs typeface="DM Sans"/>
                  <a:sym typeface="DM Sans"/>
                </a:rPr>
                <a:t>Aula XX</a:t>
              </a:r>
              <a:endParaRPr b="1" sz="1200">
                <a:latin typeface="DM Sans"/>
                <a:ea typeface="DM Sans"/>
                <a:cs typeface="DM Sans"/>
                <a:sym typeface="DM Sans"/>
              </a:endParaRPr>
            </a:p>
          </p:txBody>
        </p:sp>
      </p:grpSp>
      <p:sp>
        <p:nvSpPr>
          <p:cNvPr id="382" name="Google Shape;382;p83"/>
          <p:cNvSpPr/>
          <p:nvPr/>
        </p:nvSpPr>
        <p:spPr>
          <a:xfrm>
            <a:off x="588525" y="461975"/>
            <a:ext cx="1657200" cy="1209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83"/>
          <p:cNvSpPr txBox="1"/>
          <p:nvPr/>
        </p:nvSpPr>
        <p:spPr>
          <a:xfrm>
            <a:off x="588525" y="260075"/>
            <a:ext cx="1657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1600">
                <a:solidFill>
                  <a:schemeClr val="dk1"/>
                </a:solidFill>
                <a:latin typeface="DM Sans"/>
                <a:ea typeface="DM Sans"/>
                <a:cs typeface="DM Sans"/>
                <a:sym typeface="DM Sans"/>
              </a:rPr>
              <a:t>CRONOGRAMA</a:t>
            </a:r>
            <a:endParaRPr>
              <a:latin typeface="DM Sans"/>
              <a:ea typeface="DM Sans"/>
              <a:cs typeface="DM Sans"/>
              <a:sym typeface="DM Sans"/>
            </a:endParaRPr>
          </a:p>
        </p:txBody>
      </p:sp>
      <p:grpSp>
        <p:nvGrpSpPr>
          <p:cNvPr id="384" name="Google Shape;384;p83"/>
          <p:cNvGrpSpPr/>
          <p:nvPr/>
        </p:nvGrpSpPr>
        <p:grpSpPr>
          <a:xfrm>
            <a:off x="3225440" y="1370350"/>
            <a:ext cx="1314300" cy="967975"/>
            <a:chOff x="1839175" y="2044650"/>
            <a:chExt cx="1314300" cy="967975"/>
          </a:xfrm>
        </p:grpSpPr>
        <p:grpSp>
          <p:nvGrpSpPr>
            <p:cNvPr id="385" name="Google Shape;385;p83"/>
            <p:cNvGrpSpPr/>
            <p:nvPr/>
          </p:nvGrpSpPr>
          <p:grpSpPr>
            <a:xfrm>
              <a:off x="1839184" y="2061844"/>
              <a:ext cx="319574" cy="319574"/>
              <a:chOff x="5323100" y="2467173"/>
              <a:chExt cx="738900" cy="738900"/>
            </a:xfrm>
          </p:grpSpPr>
          <p:sp>
            <p:nvSpPr>
              <p:cNvPr id="386" name="Google Shape;386;p83"/>
              <p:cNvSpPr/>
              <p:nvPr/>
            </p:nvSpPr>
            <p:spPr>
              <a:xfrm>
                <a:off x="5323100" y="2467173"/>
                <a:ext cx="738900" cy="738900"/>
              </a:xfrm>
              <a:prstGeom prst="ellipse">
                <a:avLst/>
              </a:prstGeom>
              <a:solidFill>
                <a:srgbClr val="393B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pic>
            <p:nvPicPr>
              <p:cNvPr id="387" name="Google Shape;387;p83"/>
              <p:cNvPicPr preferRelativeResize="0"/>
              <p:nvPr/>
            </p:nvPicPr>
            <p:blipFill>
              <a:blip r:embed="rId4">
                <a:alphaModFix/>
              </a:blip>
              <a:stretch>
                <a:fillRect/>
              </a:stretch>
            </p:blipFill>
            <p:spPr>
              <a:xfrm>
                <a:off x="5470107" y="2622261"/>
                <a:ext cx="428721" cy="428726"/>
              </a:xfrm>
              <a:prstGeom prst="rect">
                <a:avLst/>
              </a:prstGeom>
              <a:noFill/>
              <a:ln>
                <a:noFill/>
              </a:ln>
            </p:spPr>
          </p:pic>
        </p:grpSp>
        <p:sp>
          <p:nvSpPr>
            <p:cNvPr id="388" name="Google Shape;388;p83"/>
            <p:cNvSpPr txBox="1"/>
            <p:nvPr/>
          </p:nvSpPr>
          <p:spPr>
            <a:xfrm>
              <a:off x="1839175" y="2381425"/>
              <a:ext cx="1314300" cy="63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700">
                  <a:latin typeface="DM Sans"/>
                  <a:ea typeface="DM Sans"/>
                  <a:cs typeface="DM Sans"/>
                  <a:sym typeface="DM Sans"/>
                </a:rPr>
                <a:t>Desafios complementares</a:t>
              </a:r>
              <a:endParaRPr sz="700">
                <a:latin typeface="DM Sans"/>
                <a:ea typeface="DM Sans"/>
                <a:cs typeface="DM Sans"/>
                <a:sym typeface="DM Sans"/>
              </a:endParaRPr>
            </a:p>
            <a:p>
              <a:pPr indent="0" lvl="0" marL="0" rtl="0" algn="l">
                <a:spcBef>
                  <a:spcPts val="0"/>
                </a:spcBef>
                <a:spcAft>
                  <a:spcPts val="0"/>
                </a:spcAft>
                <a:buNone/>
              </a:pPr>
              <a:r>
                <a:t/>
              </a:r>
              <a:endParaRPr sz="1100">
                <a:solidFill>
                  <a:schemeClr val="dk1"/>
                </a:solidFill>
                <a:latin typeface="DM Sans"/>
                <a:ea typeface="DM Sans"/>
                <a:cs typeface="DM Sans"/>
                <a:sym typeface="DM Sans"/>
              </a:endParaRPr>
            </a:p>
            <a:p>
              <a:pPr indent="0" lvl="0" marL="0" rtl="0" algn="l">
                <a:spcBef>
                  <a:spcPts val="0"/>
                </a:spcBef>
                <a:spcAft>
                  <a:spcPts val="0"/>
                </a:spcAft>
                <a:buNone/>
              </a:pPr>
              <a:r>
                <a:rPr lang="pt-BR" sz="1100">
                  <a:solidFill>
                    <a:schemeClr val="dk1"/>
                  </a:solidFill>
                  <a:latin typeface="DM Sans"/>
                  <a:ea typeface="DM Sans"/>
                  <a:cs typeface="DM Sans"/>
                  <a:sym typeface="DM Sans"/>
                </a:rPr>
                <a:t>Título do desafio</a:t>
              </a:r>
              <a:endParaRPr sz="700">
                <a:latin typeface="DM Sans"/>
                <a:ea typeface="DM Sans"/>
                <a:cs typeface="DM Sans"/>
                <a:sym typeface="DM Sans"/>
              </a:endParaRPr>
            </a:p>
          </p:txBody>
        </p:sp>
        <p:sp>
          <p:nvSpPr>
            <p:cNvPr id="389" name="Google Shape;389;p83"/>
            <p:cNvSpPr txBox="1"/>
            <p:nvPr/>
          </p:nvSpPr>
          <p:spPr>
            <a:xfrm>
              <a:off x="2158750" y="2044650"/>
              <a:ext cx="9198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t-BR" sz="1200">
                  <a:solidFill>
                    <a:schemeClr val="dk1"/>
                  </a:solidFill>
                  <a:latin typeface="DM Sans"/>
                  <a:ea typeface="DM Sans"/>
                  <a:cs typeface="DM Sans"/>
                  <a:sym typeface="DM Sans"/>
                </a:rPr>
                <a:t>Aula XX</a:t>
              </a:r>
              <a:endParaRPr b="1" sz="1200">
                <a:latin typeface="DM Sans"/>
                <a:ea typeface="DM Sans"/>
                <a:cs typeface="DM Sans"/>
                <a:sym typeface="DM Sans"/>
              </a:endParaRPr>
            </a:p>
          </p:txBody>
        </p:sp>
      </p:grpSp>
      <p:grpSp>
        <p:nvGrpSpPr>
          <p:cNvPr id="390" name="Google Shape;390;p83"/>
          <p:cNvGrpSpPr/>
          <p:nvPr/>
        </p:nvGrpSpPr>
        <p:grpSpPr>
          <a:xfrm>
            <a:off x="4694392" y="1370350"/>
            <a:ext cx="1314306" cy="983275"/>
            <a:chOff x="3286244" y="2044650"/>
            <a:chExt cx="1314306" cy="983275"/>
          </a:xfrm>
        </p:grpSpPr>
        <p:grpSp>
          <p:nvGrpSpPr>
            <p:cNvPr id="391" name="Google Shape;391;p83"/>
            <p:cNvGrpSpPr/>
            <p:nvPr/>
          </p:nvGrpSpPr>
          <p:grpSpPr>
            <a:xfrm>
              <a:off x="3286250" y="2061862"/>
              <a:ext cx="319574" cy="319574"/>
              <a:chOff x="3137108" y="2467173"/>
              <a:chExt cx="738900" cy="738900"/>
            </a:xfrm>
          </p:grpSpPr>
          <p:sp>
            <p:nvSpPr>
              <p:cNvPr id="392" name="Google Shape;392;p83"/>
              <p:cNvSpPr/>
              <p:nvPr/>
            </p:nvSpPr>
            <p:spPr>
              <a:xfrm>
                <a:off x="3137108" y="2467173"/>
                <a:ext cx="738900" cy="7389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93" name="Google Shape;393;p83" title="ícono de desafío entregable"/>
              <p:cNvPicPr preferRelativeResize="0"/>
              <p:nvPr/>
            </p:nvPicPr>
            <p:blipFill>
              <a:blip r:embed="rId3">
                <a:alphaModFix/>
              </a:blip>
              <a:stretch>
                <a:fillRect/>
              </a:stretch>
            </p:blipFill>
            <p:spPr>
              <a:xfrm>
                <a:off x="3284109" y="2622263"/>
                <a:ext cx="428721" cy="428726"/>
              </a:xfrm>
              <a:prstGeom prst="rect">
                <a:avLst/>
              </a:prstGeom>
              <a:noFill/>
              <a:ln>
                <a:noFill/>
              </a:ln>
            </p:spPr>
          </p:pic>
        </p:grpSp>
        <p:sp>
          <p:nvSpPr>
            <p:cNvPr id="394" name="Google Shape;394;p83"/>
            <p:cNvSpPr txBox="1"/>
            <p:nvPr/>
          </p:nvSpPr>
          <p:spPr>
            <a:xfrm>
              <a:off x="3605825" y="2044650"/>
              <a:ext cx="9198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t-BR" sz="1200">
                  <a:solidFill>
                    <a:schemeClr val="dk1"/>
                  </a:solidFill>
                  <a:latin typeface="DM Sans"/>
                  <a:ea typeface="DM Sans"/>
                  <a:cs typeface="DM Sans"/>
                  <a:sym typeface="DM Sans"/>
                </a:rPr>
                <a:t>Aula XX</a:t>
              </a:r>
              <a:endParaRPr b="1" sz="1200">
                <a:latin typeface="DM Sans"/>
                <a:ea typeface="DM Sans"/>
                <a:cs typeface="DM Sans"/>
                <a:sym typeface="DM Sans"/>
              </a:endParaRPr>
            </a:p>
          </p:txBody>
        </p:sp>
        <p:grpSp>
          <p:nvGrpSpPr>
            <p:cNvPr id="395" name="Google Shape;395;p83"/>
            <p:cNvGrpSpPr/>
            <p:nvPr/>
          </p:nvGrpSpPr>
          <p:grpSpPr>
            <a:xfrm>
              <a:off x="3286244" y="2061851"/>
              <a:ext cx="319574" cy="319574"/>
              <a:chOff x="7208351" y="2467173"/>
              <a:chExt cx="738900" cy="738900"/>
            </a:xfrm>
          </p:grpSpPr>
          <p:sp>
            <p:nvSpPr>
              <p:cNvPr id="396" name="Google Shape;396;p83"/>
              <p:cNvSpPr/>
              <p:nvPr/>
            </p:nvSpPr>
            <p:spPr>
              <a:xfrm>
                <a:off x="7208351" y="2467173"/>
                <a:ext cx="738900" cy="7389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97" name="Google Shape;397;p83"/>
              <p:cNvPicPr preferRelativeResize="0"/>
              <p:nvPr/>
            </p:nvPicPr>
            <p:blipFill>
              <a:blip r:embed="rId5">
                <a:alphaModFix/>
              </a:blip>
              <a:stretch>
                <a:fillRect/>
              </a:stretch>
            </p:blipFill>
            <p:spPr>
              <a:xfrm>
                <a:off x="7352500" y="2611301"/>
                <a:ext cx="450600" cy="450622"/>
              </a:xfrm>
              <a:prstGeom prst="rect">
                <a:avLst/>
              </a:prstGeom>
              <a:noFill/>
              <a:ln>
                <a:noFill/>
              </a:ln>
            </p:spPr>
          </p:pic>
        </p:grpSp>
        <p:sp>
          <p:nvSpPr>
            <p:cNvPr id="398" name="Google Shape;398;p83"/>
            <p:cNvSpPr txBox="1"/>
            <p:nvPr/>
          </p:nvSpPr>
          <p:spPr>
            <a:xfrm>
              <a:off x="3286250" y="2381425"/>
              <a:ext cx="13143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800">
                  <a:latin typeface="DM Sans"/>
                  <a:ea typeface="DM Sans"/>
                  <a:cs typeface="DM Sans"/>
                  <a:sym typeface="DM Sans"/>
                </a:rPr>
                <a:t>Entrega do Projeto Final</a:t>
              </a:r>
              <a:endParaRPr sz="800">
                <a:latin typeface="DM Sans"/>
                <a:ea typeface="DM Sans"/>
                <a:cs typeface="DM Sans"/>
                <a:sym typeface="DM Sans"/>
              </a:endParaRPr>
            </a:p>
            <a:p>
              <a:pPr indent="0" lvl="0" marL="0" rtl="0" algn="l">
                <a:spcBef>
                  <a:spcPts val="0"/>
                </a:spcBef>
                <a:spcAft>
                  <a:spcPts val="0"/>
                </a:spcAft>
                <a:buNone/>
              </a:pPr>
              <a:r>
                <a:t/>
              </a:r>
              <a:endParaRPr sz="1100">
                <a:solidFill>
                  <a:schemeClr val="dk1"/>
                </a:solidFill>
                <a:latin typeface="DM Sans"/>
                <a:ea typeface="DM Sans"/>
                <a:cs typeface="DM Sans"/>
                <a:sym typeface="DM Sans"/>
              </a:endParaRPr>
            </a:p>
            <a:p>
              <a:pPr indent="0" lvl="0" marL="0" rtl="0" algn="l">
                <a:spcBef>
                  <a:spcPts val="0"/>
                </a:spcBef>
                <a:spcAft>
                  <a:spcPts val="0"/>
                </a:spcAft>
                <a:buNone/>
              </a:pPr>
              <a:r>
                <a:rPr lang="pt-BR" sz="1100">
                  <a:solidFill>
                    <a:schemeClr val="dk1"/>
                  </a:solidFill>
                  <a:latin typeface="DM Sans"/>
                  <a:ea typeface="DM Sans"/>
                  <a:cs typeface="DM Sans"/>
                  <a:sym typeface="DM Sans"/>
                </a:rPr>
                <a:t>Entrega parcial I</a:t>
              </a:r>
              <a:endParaRPr sz="800">
                <a:latin typeface="DM Sans"/>
                <a:ea typeface="DM Sans"/>
                <a:cs typeface="DM Sans"/>
                <a:sym typeface="DM Sans"/>
              </a:endParaRPr>
            </a:p>
          </p:txBody>
        </p:sp>
      </p:grpSp>
      <p:grpSp>
        <p:nvGrpSpPr>
          <p:cNvPr id="399" name="Google Shape;399;p83"/>
          <p:cNvGrpSpPr/>
          <p:nvPr/>
        </p:nvGrpSpPr>
        <p:grpSpPr>
          <a:xfrm>
            <a:off x="6163351" y="1370350"/>
            <a:ext cx="1314300" cy="1075675"/>
            <a:chOff x="4669238" y="2044650"/>
            <a:chExt cx="1314300" cy="1075675"/>
          </a:xfrm>
        </p:grpSpPr>
        <p:grpSp>
          <p:nvGrpSpPr>
            <p:cNvPr id="400" name="Google Shape;400;p83"/>
            <p:cNvGrpSpPr/>
            <p:nvPr/>
          </p:nvGrpSpPr>
          <p:grpSpPr>
            <a:xfrm>
              <a:off x="4669238" y="2061862"/>
              <a:ext cx="319574" cy="319574"/>
              <a:chOff x="3137108" y="2467173"/>
              <a:chExt cx="738900" cy="738900"/>
            </a:xfrm>
          </p:grpSpPr>
          <p:sp>
            <p:nvSpPr>
              <p:cNvPr id="401" name="Google Shape;401;p83"/>
              <p:cNvSpPr/>
              <p:nvPr/>
            </p:nvSpPr>
            <p:spPr>
              <a:xfrm>
                <a:off x="3137108" y="2467173"/>
                <a:ext cx="738900" cy="7389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02" name="Google Shape;402;p83" title="ícono de desafío entregable"/>
              <p:cNvPicPr preferRelativeResize="0"/>
              <p:nvPr/>
            </p:nvPicPr>
            <p:blipFill>
              <a:blip r:embed="rId3">
                <a:alphaModFix/>
              </a:blip>
              <a:stretch>
                <a:fillRect/>
              </a:stretch>
            </p:blipFill>
            <p:spPr>
              <a:xfrm>
                <a:off x="3284109" y="2622263"/>
                <a:ext cx="428721" cy="428726"/>
              </a:xfrm>
              <a:prstGeom prst="rect">
                <a:avLst/>
              </a:prstGeom>
              <a:noFill/>
              <a:ln>
                <a:noFill/>
              </a:ln>
            </p:spPr>
          </p:pic>
        </p:grpSp>
        <p:sp>
          <p:nvSpPr>
            <p:cNvPr id="403" name="Google Shape;403;p83"/>
            <p:cNvSpPr txBox="1"/>
            <p:nvPr/>
          </p:nvSpPr>
          <p:spPr>
            <a:xfrm>
              <a:off x="4669238" y="2381425"/>
              <a:ext cx="13143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700">
                  <a:solidFill>
                    <a:schemeClr val="dk1"/>
                  </a:solidFill>
                  <a:latin typeface="DM Sans"/>
                  <a:ea typeface="DM Sans"/>
                  <a:cs typeface="DM Sans"/>
                  <a:sym typeface="DM Sans"/>
                </a:rPr>
                <a:t>Desafios obrigatórios</a:t>
              </a:r>
              <a:endParaRPr sz="900">
                <a:latin typeface="DM Sans"/>
                <a:ea typeface="DM Sans"/>
                <a:cs typeface="DM Sans"/>
                <a:sym typeface="DM Sans"/>
              </a:endParaRPr>
            </a:p>
            <a:p>
              <a:pPr indent="0" lvl="0" marL="0" rtl="0" algn="l">
                <a:spcBef>
                  <a:spcPts val="0"/>
                </a:spcBef>
                <a:spcAft>
                  <a:spcPts val="0"/>
                </a:spcAft>
                <a:buNone/>
              </a:pPr>
              <a:r>
                <a:t/>
              </a:r>
              <a:endParaRPr sz="900">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pt-BR" sz="1100">
                  <a:solidFill>
                    <a:schemeClr val="dk1"/>
                  </a:solidFill>
                  <a:latin typeface="DM Sans"/>
                  <a:ea typeface="DM Sans"/>
                  <a:cs typeface="DM Sans"/>
                  <a:sym typeface="DM Sans"/>
                </a:rPr>
                <a:t>Título do desafio</a:t>
              </a:r>
              <a:endParaRPr sz="800">
                <a:solidFill>
                  <a:schemeClr val="dk1"/>
                </a:solidFill>
                <a:latin typeface="DM Sans"/>
                <a:ea typeface="DM Sans"/>
                <a:cs typeface="DM Sans"/>
                <a:sym typeface="DM Sans"/>
              </a:endParaRPr>
            </a:p>
            <a:p>
              <a:pPr indent="0" lvl="0" marL="0" rtl="0" algn="l">
                <a:spcBef>
                  <a:spcPts val="0"/>
                </a:spcBef>
                <a:spcAft>
                  <a:spcPts val="0"/>
                </a:spcAft>
                <a:buNone/>
              </a:pPr>
              <a:r>
                <a:t/>
              </a:r>
              <a:endParaRPr sz="900">
                <a:latin typeface="DM Sans"/>
                <a:ea typeface="DM Sans"/>
                <a:cs typeface="DM Sans"/>
                <a:sym typeface="DM Sans"/>
              </a:endParaRPr>
            </a:p>
          </p:txBody>
        </p:sp>
        <p:sp>
          <p:nvSpPr>
            <p:cNvPr id="404" name="Google Shape;404;p83"/>
            <p:cNvSpPr txBox="1"/>
            <p:nvPr/>
          </p:nvSpPr>
          <p:spPr>
            <a:xfrm>
              <a:off x="4988813" y="2044650"/>
              <a:ext cx="9198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t-BR" sz="1200">
                  <a:solidFill>
                    <a:schemeClr val="dk1"/>
                  </a:solidFill>
                  <a:latin typeface="DM Sans"/>
                  <a:ea typeface="DM Sans"/>
                  <a:cs typeface="DM Sans"/>
                  <a:sym typeface="DM Sans"/>
                </a:rPr>
                <a:t>Aula XX</a:t>
              </a:r>
              <a:endParaRPr b="1" sz="1200">
                <a:latin typeface="DM Sans"/>
                <a:ea typeface="DM Sans"/>
                <a:cs typeface="DM Sans"/>
                <a:sym typeface="DM Sans"/>
              </a:endParaRPr>
            </a:p>
          </p:txBody>
        </p:sp>
      </p:grpSp>
      <p:grpSp>
        <p:nvGrpSpPr>
          <p:cNvPr id="405" name="Google Shape;405;p83"/>
          <p:cNvGrpSpPr/>
          <p:nvPr/>
        </p:nvGrpSpPr>
        <p:grpSpPr>
          <a:xfrm>
            <a:off x="7632304" y="1370350"/>
            <a:ext cx="1314300" cy="967975"/>
            <a:chOff x="6052250" y="2044650"/>
            <a:chExt cx="1314300" cy="967975"/>
          </a:xfrm>
        </p:grpSpPr>
        <p:grpSp>
          <p:nvGrpSpPr>
            <p:cNvPr id="406" name="Google Shape;406;p83"/>
            <p:cNvGrpSpPr/>
            <p:nvPr/>
          </p:nvGrpSpPr>
          <p:grpSpPr>
            <a:xfrm>
              <a:off x="6052259" y="2061844"/>
              <a:ext cx="319574" cy="319574"/>
              <a:chOff x="5323100" y="2467173"/>
              <a:chExt cx="738900" cy="738900"/>
            </a:xfrm>
          </p:grpSpPr>
          <p:sp>
            <p:nvSpPr>
              <p:cNvPr id="407" name="Google Shape;407;p83"/>
              <p:cNvSpPr/>
              <p:nvPr/>
            </p:nvSpPr>
            <p:spPr>
              <a:xfrm>
                <a:off x="5323100" y="2467173"/>
                <a:ext cx="738900" cy="738900"/>
              </a:xfrm>
              <a:prstGeom prst="ellipse">
                <a:avLst/>
              </a:prstGeom>
              <a:solidFill>
                <a:srgbClr val="393B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pic>
            <p:nvPicPr>
              <p:cNvPr id="408" name="Google Shape;408;p83"/>
              <p:cNvPicPr preferRelativeResize="0"/>
              <p:nvPr/>
            </p:nvPicPr>
            <p:blipFill>
              <a:blip r:embed="rId4">
                <a:alphaModFix/>
              </a:blip>
              <a:stretch>
                <a:fillRect/>
              </a:stretch>
            </p:blipFill>
            <p:spPr>
              <a:xfrm>
                <a:off x="5470107" y="2622261"/>
                <a:ext cx="428721" cy="428726"/>
              </a:xfrm>
              <a:prstGeom prst="rect">
                <a:avLst/>
              </a:prstGeom>
              <a:noFill/>
              <a:ln>
                <a:noFill/>
              </a:ln>
            </p:spPr>
          </p:pic>
        </p:grpSp>
        <p:sp>
          <p:nvSpPr>
            <p:cNvPr id="409" name="Google Shape;409;p83"/>
            <p:cNvSpPr txBox="1"/>
            <p:nvPr/>
          </p:nvSpPr>
          <p:spPr>
            <a:xfrm>
              <a:off x="6052250" y="2381425"/>
              <a:ext cx="1314300" cy="63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700">
                  <a:latin typeface="DM Sans"/>
                  <a:ea typeface="DM Sans"/>
                  <a:cs typeface="DM Sans"/>
                  <a:sym typeface="DM Sans"/>
                </a:rPr>
                <a:t>Desafios complementares</a:t>
              </a:r>
              <a:endParaRPr sz="700">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sz="1100">
                <a:solidFill>
                  <a:schemeClr val="dk1"/>
                </a:solidFill>
                <a:latin typeface="DM Sans"/>
                <a:ea typeface="DM Sans"/>
                <a:cs typeface="DM Sans"/>
                <a:sym typeface="DM Sans"/>
              </a:endParaRPr>
            </a:p>
            <a:p>
              <a:pPr indent="0" lvl="0" marL="0" rtl="0" algn="l">
                <a:spcBef>
                  <a:spcPts val="0"/>
                </a:spcBef>
                <a:spcAft>
                  <a:spcPts val="0"/>
                </a:spcAft>
                <a:buNone/>
              </a:pPr>
              <a:r>
                <a:rPr lang="pt-BR" sz="1100">
                  <a:solidFill>
                    <a:schemeClr val="dk1"/>
                  </a:solidFill>
                  <a:latin typeface="DM Sans"/>
                  <a:ea typeface="DM Sans"/>
                  <a:cs typeface="DM Sans"/>
                  <a:sym typeface="DM Sans"/>
                </a:rPr>
                <a:t>Título do desafio</a:t>
              </a:r>
              <a:endParaRPr sz="800">
                <a:latin typeface="DM Sans"/>
                <a:ea typeface="DM Sans"/>
                <a:cs typeface="DM Sans"/>
                <a:sym typeface="DM Sans"/>
              </a:endParaRPr>
            </a:p>
          </p:txBody>
        </p:sp>
        <p:sp>
          <p:nvSpPr>
            <p:cNvPr id="410" name="Google Shape;410;p83"/>
            <p:cNvSpPr txBox="1"/>
            <p:nvPr/>
          </p:nvSpPr>
          <p:spPr>
            <a:xfrm>
              <a:off x="6371825" y="2044650"/>
              <a:ext cx="9198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t-BR" sz="1200">
                  <a:solidFill>
                    <a:schemeClr val="dk1"/>
                  </a:solidFill>
                  <a:latin typeface="DM Sans"/>
                  <a:ea typeface="DM Sans"/>
                  <a:cs typeface="DM Sans"/>
                  <a:sym typeface="DM Sans"/>
                </a:rPr>
                <a:t>Aula XX</a:t>
              </a:r>
              <a:endParaRPr b="1" sz="1200">
                <a:latin typeface="DM Sans"/>
                <a:ea typeface="DM Sans"/>
                <a:cs typeface="DM Sans"/>
                <a:sym typeface="DM Sans"/>
              </a:endParaRPr>
            </a:p>
          </p:txBody>
        </p:sp>
      </p:grpSp>
      <p:grpSp>
        <p:nvGrpSpPr>
          <p:cNvPr id="411" name="Google Shape;411;p83"/>
          <p:cNvGrpSpPr/>
          <p:nvPr/>
        </p:nvGrpSpPr>
        <p:grpSpPr>
          <a:xfrm>
            <a:off x="197390" y="2965875"/>
            <a:ext cx="1314300" cy="967975"/>
            <a:chOff x="7435238" y="2044650"/>
            <a:chExt cx="1314300" cy="967975"/>
          </a:xfrm>
        </p:grpSpPr>
        <p:grpSp>
          <p:nvGrpSpPr>
            <p:cNvPr id="412" name="Google Shape;412;p83"/>
            <p:cNvGrpSpPr/>
            <p:nvPr/>
          </p:nvGrpSpPr>
          <p:grpSpPr>
            <a:xfrm>
              <a:off x="7435238" y="2061862"/>
              <a:ext cx="319574" cy="319574"/>
              <a:chOff x="3137108" y="2467173"/>
              <a:chExt cx="738900" cy="738900"/>
            </a:xfrm>
          </p:grpSpPr>
          <p:sp>
            <p:nvSpPr>
              <p:cNvPr id="413" name="Google Shape;413;p83"/>
              <p:cNvSpPr/>
              <p:nvPr/>
            </p:nvSpPr>
            <p:spPr>
              <a:xfrm>
                <a:off x="3137108" y="2467173"/>
                <a:ext cx="738900" cy="7389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14" name="Google Shape;414;p83" title="ícono de desafío entregable"/>
              <p:cNvPicPr preferRelativeResize="0"/>
              <p:nvPr/>
            </p:nvPicPr>
            <p:blipFill>
              <a:blip r:embed="rId3">
                <a:alphaModFix/>
              </a:blip>
              <a:stretch>
                <a:fillRect/>
              </a:stretch>
            </p:blipFill>
            <p:spPr>
              <a:xfrm>
                <a:off x="3284109" y="2622263"/>
                <a:ext cx="428721" cy="428726"/>
              </a:xfrm>
              <a:prstGeom prst="rect">
                <a:avLst/>
              </a:prstGeom>
              <a:noFill/>
              <a:ln>
                <a:noFill/>
              </a:ln>
            </p:spPr>
          </p:pic>
        </p:grpSp>
        <p:sp>
          <p:nvSpPr>
            <p:cNvPr id="415" name="Google Shape;415;p83"/>
            <p:cNvSpPr txBox="1"/>
            <p:nvPr/>
          </p:nvSpPr>
          <p:spPr>
            <a:xfrm>
              <a:off x="7435238" y="2381425"/>
              <a:ext cx="1314300" cy="63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700">
                  <a:solidFill>
                    <a:schemeClr val="dk1"/>
                  </a:solidFill>
                  <a:latin typeface="DM Sans"/>
                  <a:ea typeface="DM Sans"/>
                  <a:cs typeface="DM Sans"/>
                  <a:sym typeface="DM Sans"/>
                </a:rPr>
                <a:t>Desafios obrigatórios</a:t>
              </a:r>
              <a:endParaRPr sz="900">
                <a:latin typeface="DM Sans"/>
                <a:ea typeface="DM Sans"/>
                <a:cs typeface="DM Sans"/>
                <a:sym typeface="DM Sans"/>
              </a:endParaRPr>
            </a:p>
            <a:p>
              <a:pPr indent="0" lvl="0" marL="0" rtl="0" algn="l">
                <a:spcBef>
                  <a:spcPts val="0"/>
                </a:spcBef>
                <a:spcAft>
                  <a:spcPts val="0"/>
                </a:spcAft>
                <a:buNone/>
              </a:pPr>
              <a:r>
                <a:t/>
              </a:r>
              <a:endParaRPr sz="1100">
                <a:solidFill>
                  <a:schemeClr val="dk1"/>
                </a:solidFill>
                <a:latin typeface="DM Sans"/>
                <a:ea typeface="DM Sans"/>
                <a:cs typeface="DM Sans"/>
                <a:sym typeface="DM Sans"/>
              </a:endParaRPr>
            </a:p>
            <a:p>
              <a:pPr indent="0" lvl="0" marL="0" rtl="0" algn="l">
                <a:spcBef>
                  <a:spcPts val="0"/>
                </a:spcBef>
                <a:spcAft>
                  <a:spcPts val="0"/>
                </a:spcAft>
                <a:buNone/>
              </a:pPr>
              <a:r>
                <a:rPr lang="pt-BR" sz="1100">
                  <a:solidFill>
                    <a:schemeClr val="dk1"/>
                  </a:solidFill>
                  <a:latin typeface="DM Sans"/>
                  <a:ea typeface="DM Sans"/>
                  <a:cs typeface="DM Sans"/>
                  <a:sym typeface="DM Sans"/>
                </a:rPr>
                <a:t>Título do desafio</a:t>
              </a:r>
              <a:endParaRPr sz="900">
                <a:latin typeface="DM Sans"/>
                <a:ea typeface="DM Sans"/>
                <a:cs typeface="DM Sans"/>
                <a:sym typeface="DM Sans"/>
              </a:endParaRPr>
            </a:p>
          </p:txBody>
        </p:sp>
        <p:sp>
          <p:nvSpPr>
            <p:cNvPr id="416" name="Google Shape;416;p83"/>
            <p:cNvSpPr txBox="1"/>
            <p:nvPr/>
          </p:nvSpPr>
          <p:spPr>
            <a:xfrm>
              <a:off x="7754813" y="2044650"/>
              <a:ext cx="9198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t-BR" sz="1200">
                  <a:solidFill>
                    <a:schemeClr val="dk1"/>
                  </a:solidFill>
                  <a:latin typeface="DM Sans"/>
                  <a:ea typeface="DM Sans"/>
                  <a:cs typeface="DM Sans"/>
                  <a:sym typeface="DM Sans"/>
                </a:rPr>
                <a:t>Aula XX</a:t>
              </a:r>
              <a:endParaRPr b="1" sz="1200">
                <a:latin typeface="DM Sans"/>
                <a:ea typeface="DM Sans"/>
                <a:cs typeface="DM Sans"/>
                <a:sym typeface="DM Sans"/>
              </a:endParaRPr>
            </a:p>
          </p:txBody>
        </p:sp>
      </p:grpSp>
      <p:grpSp>
        <p:nvGrpSpPr>
          <p:cNvPr id="417" name="Google Shape;417;p83"/>
          <p:cNvGrpSpPr/>
          <p:nvPr/>
        </p:nvGrpSpPr>
        <p:grpSpPr>
          <a:xfrm>
            <a:off x="1756488" y="2965875"/>
            <a:ext cx="1314300" cy="1060075"/>
            <a:chOff x="439400" y="3641350"/>
            <a:chExt cx="1314300" cy="1060075"/>
          </a:xfrm>
        </p:grpSpPr>
        <p:grpSp>
          <p:nvGrpSpPr>
            <p:cNvPr id="418" name="Google Shape;418;p83"/>
            <p:cNvGrpSpPr/>
            <p:nvPr/>
          </p:nvGrpSpPr>
          <p:grpSpPr>
            <a:xfrm>
              <a:off x="439409" y="3658544"/>
              <a:ext cx="319574" cy="319574"/>
              <a:chOff x="5323100" y="2467173"/>
              <a:chExt cx="738900" cy="738900"/>
            </a:xfrm>
          </p:grpSpPr>
          <p:sp>
            <p:nvSpPr>
              <p:cNvPr id="419" name="Google Shape;419;p83"/>
              <p:cNvSpPr/>
              <p:nvPr/>
            </p:nvSpPr>
            <p:spPr>
              <a:xfrm>
                <a:off x="5323100" y="2467173"/>
                <a:ext cx="738900" cy="738900"/>
              </a:xfrm>
              <a:prstGeom prst="ellipse">
                <a:avLst/>
              </a:prstGeom>
              <a:solidFill>
                <a:srgbClr val="393B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pic>
            <p:nvPicPr>
              <p:cNvPr id="420" name="Google Shape;420;p83"/>
              <p:cNvPicPr preferRelativeResize="0"/>
              <p:nvPr/>
            </p:nvPicPr>
            <p:blipFill>
              <a:blip r:embed="rId4">
                <a:alphaModFix/>
              </a:blip>
              <a:stretch>
                <a:fillRect/>
              </a:stretch>
            </p:blipFill>
            <p:spPr>
              <a:xfrm>
                <a:off x="5470107" y="2622261"/>
                <a:ext cx="428721" cy="428726"/>
              </a:xfrm>
              <a:prstGeom prst="rect">
                <a:avLst/>
              </a:prstGeom>
              <a:noFill/>
              <a:ln>
                <a:noFill/>
              </a:ln>
            </p:spPr>
          </p:pic>
        </p:grpSp>
        <p:sp>
          <p:nvSpPr>
            <p:cNvPr id="421" name="Google Shape;421;p83"/>
            <p:cNvSpPr txBox="1"/>
            <p:nvPr/>
          </p:nvSpPr>
          <p:spPr>
            <a:xfrm>
              <a:off x="439400" y="3978125"/>
              <a:ext cx="1314300" cy="723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800">
                  <a:latin typeface="DM Sans"/>
                  <a:ea typeface="DM Sans"/>
                  <a:cs typeface="DM Sans"/>
                  <a:sym typeface="DM Sans"/>
                </a:rPr>
                <a:t>Desafios complementares</a:t>
              </a:r>
              <a:endParaRPr sz="800">
                <a:latin typeface="DM Sans"/>
                <a:ea typeface="DM Sans"/>
                <a:cs typeface="DM Sans"/>
                <a:sym typeface="DM Sans"/>
              </a:endParaRPr>
            </a:p>
            <a:p>
              <a:pPr indent="0" lvl="0" marL="0" rtl="0" algn="l">
                <a:spcBef>
                  <a:spcPts val="0"/>
                </a:spcBef>
                <a:spcAft>
                  <a:spcPts val="0"/>
                </a:spcAft>
                <a:buNone/>
              </a:pPr>
              <a:r>
                <a:t/>
              </a:r>
              <a:endParaRPr sz="800">
                <a:latin typeface="DM Sans"/>
                <a:ea typeface="DM Sans"/>
                <a:cs typeface="DM Sans"/>
                <a:sym typeface="DM Sans"/>
              </a:endParaRPr>
            </a:p>
            <a:p>
              <a:pPr indent="0" lvl="0" marL="0" rtl="0" algn="l">
                <a:spcBef>
                  <a:spcPts val="0"/>
                </a:spcBef>
                <a:spcAft>
                  <a:spcPts val="0"/>
                </a:spcAft>
                <a:buNone/>
              </a:pPr>
              <a:r>
                <a:rPr lang="pt-BR" sz="1100">
                  <a:solidFill>
                    <a:schemeClr val="dk1"/>
                  </a:solidFill>
                  <a:latin typeface="DM Sans"/>
                  <a:ea typeface="DM Sans"/>
                  <a:cs typeface="DM Sans"/>
                  <a:sym typeface="DM Sans"/>
                </a:rPr>
                <a:t>Título do desafio</a:t>
              </a:r>
              <a:endParaRPr sz="1100">
                <a:latin typeface="DM Sans"/>
                <a:ea typeface="DM Sans"/>
                <a:cs typeface="DM Sans"/>
                <a:sym typeface="DM Sans"/>
              </a:endParaRPr>
            </a:p>
          </p:txBody>
        </p:sp>
        <p:sp>
          <p:nvSpPr>
            <p:cNvPr id="422" name="Google Shape;422;p83"/>
            <p:cNvSpPr txBox="1"/>
            <p:nvPr/>
          </p:nvSpPr>
          <p:spPr>
            <a:xfrm>
              <a:off x="758975" y="3641350"/>
              <a:ext cx="9198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t-BR" sz="1200">
                  <a:solidFill>
                    <a:schemeClr val="dk1"/>
                  </a:solidFill>
                  <a:latin typeface="DM Sans"/>
                  <a:ea typeface="DM Sans"/>
                  <a:cs typeface="DM Sans"/>
                  <a:sym typeface="DM Sans"/>
                </a:rPr>
                <a:t>Aula XX</a:t>
              </a:r>
              <a:endParaRPr b="1" sz="1200">
                <a:latin typeface="DM Sans"/>
                <a:ea typeface="DM Sans"/>
                <a:cs typeface="DM Sans"/>
                <a:sym typeface="DM Sans"/>
              </a:endParaRPr>
            </a:p>
          </p:txBody>
        </p:sp>
      </p:grpSp>
      <p:grpSp>
        <p:nvGrpSpPr>
          <p:cNvPr id="423" name="Google Shape;423;p83"/>
          <p:cNvGrpSpPr/>
          <p:nvPr/>
        </p:nvGrpSpPr>
        <p:grpSpPr>
          <a:xfrm>
            <a:off x="3225440" y="2965875"/>
            <a:ext cx="1314300" cy="967975"/>
            <a:chOff x="1839163" y="3641350"/>
            <a:chExt cx="1314300" cy="967975"/>
          </a:xfrm>
        </p:grpSpPr>
        <p:grpSp>
          <p:nvGrpSpPr>
            <p:cNvPr id="424" name="Google Shape;424;p83"/>
            <p:cNvGrpSpPr/>
            <p:nvPr/>
          </p:nvGrpSpPr>
          <p:grpSpPr>
            <a:xfrm>
              <a:off x="1839163" y="3658562"/>
              <a:ext cx="319574" cy="319574"/>
              <a:chOff x="3137108" y="2467173"/>
              <a:chExt cx="738900" cy="738900"/>
            </a:xfrm>
          </p:grpSpPr>
          <p:sp>
            <p:nvSpPr>
              <p:cNvPr id="425" name="Google Shape;425;p83"/>
              <p:cNvSpPr/>
              <p:nvPr/>
            </p:nvSpPr>
            <p:spPr>
              <a:xfrm>
                <a:off x="3137108" y="2467173"/>
                <a:ext cx="738900" cy="7389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26" name="Google Shape;426;p83" title="ícono de desafío entregable"/>
              <p:cNvPicPr preferRelativeResize="0"/>
              <p:nvPr/>
            </p:nvPicPr>
            <p:blipFill>
              <a:blip r:embed="rId3">
                <a:alphaModFix/>
              </a:blip>
              <a:stretch>
                <a:fillRect/>
              </a:stretch>
            </p:blipFill>
            <p:spPr>
              <a:xfrm>
                <a:off x="3284109" y="2622263"/>
                <a:ext cx="428721" cy="428726"/>
              </a:xfrm>
              <a:prstGeom prst="rect">
                <a:avLst/>
              </a:prstGeom>
              <a:noFill/>
              <a:ln>
                <a:noFill/>
              </a:ln>
            </p:spPr>
          </p:pic>
        </p:grpSp>
        <p:sp>
          <p:nvSpPr>
            <p:cNvPr id="427" name="Google Shape;427;p83"/>
            <p:cNvSpPr txBox="1"/>
            <p:nvPr/>
          </p:nvSpPr>
          <p:spPr>
            <a:xfrm>
              <a:off x="1839163" y="3978125"/>
              <a:ext cx="1314300" cy="63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700">
                  <a:solidFill>
                    <a:schemeClr val="dk1"/>
                  </a:solidFill>
                  <a:latin typeface="DM Sans"/>
                  <a:ea typeface="DM Sans"/>
                  <a:cs typeface="DM Sans"/>
                  <a:sym typeface="DM Sans"/>
                </a:rPr>
                <a:t>Desafios obrigatórios</a:t>
              </a:r>
              <a:endParaRPr sz="800">
                <a:latin typeface="DM Sans"/>
                <a:ea typeface="DM Sans"/>
                <a:cs typeface="DM Sans"/>
                <a:sym typeface="DM Sans"/>
              </a:endParaRPr>
            </a:p>
            <a:p>
              <a:pPr indent="0" lvl="0" marL="0" rtl="0" algn="l">
                <a:spcBef>
                  <a:spcPts val="0"/>
                </a:spcBef>
                <a:spcAft>
                  <a:spcPts val="0"/>
                </a:spcAft>
                <a:buNone/>
              </a:pPr>
              <a:r>
                <a:t/>
              </a:r>
              <a:endParaRPr sz="1100">
                <a:latin typeface="DM Sans"/>
                <a:ea typeface="DM Sans"/>
                <a:cs typeface="DM Sans"/>
                <a:sym typeface="DM Sans"/>
              </a:endParaRPr>
            </a:p>
            <a:p>
              <a:pPr indent="0" lvl="0" marL="0" rtl="0" algn="l">
                <a:spcBef>
                  <a:spcPts val="0"/>
                </a:spcBef>
                <a:spcAft>
                  <a:spcPts val="0"/>
                </a:spcAft>
                <a:buNone/>
              </a:pPr>
              <a:r>
                <a:rPr lang="pt-BR" sz="1100">
                  <a:solidFill>
                    <a:schemeClr val="dk1"/>
                  </a:solidFill>
                  <a:latin typeface="DM Sans"/>
                  <a:ea typeface="DM Sans"/>
                  <a:cs typeface="DM Sans"/>
                  <a:sym typeface="DM Sans"/>
                </a:rPr>
                <a:t>Título do desafio</a:t>
              </a:r>
              <a:endParaRPr sz="1100">
                <a:latin typeface="DM Sans"/>
                <a:ea typeface="DM Sans"/>
                <a:cs typeface="DM Sans"/>
                <a:sym typeface="DM Sans"/>
              </a:endParaRPr>
            </a:p>
          </p:txBody>
        </p:sp>
        <p:sp>
          <p:nvSpPr>
            <p:cNvPr id="428" name="Google Shape;428;p83"/>
            <p:cNvSpPr txBox="1"/>
            <p:nvPr/>
          </p:nvSpPr>
          <p:spPr>
            <a:xfrm>
              <a:off x="2158738" y="3641350"/>
              <a:ext cx="9198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t-BR" sz="1200">
                  <a:solidFill>
                    <a:schemeClr val="dk1"/>
                  </a:solidFill>
                  <a:latin typeface="DM Sans"/>
                  <a:ea typeface="DM Sans"/>
                  <a:cs typeface="DM Sans"/>
                  <a:sym typeface="DM Sans"/>
                </a:rPr>
                <a:t>Aula XX</a:t>
              </a:r>
              <a:endParaRPr b="1" sz="1200">
                <a:latin typeface="DM Sans"/>
                <a:ea typeface="DM Sans"/>
                <a:cs typeface="DM Sans"/>
                <a:sym typeface="DM Sans"/>
              </a:endParaRPr>
            </a:p>
          </p:txBody>
        </p:sp>
      </p:grpSp>
      <p:grpSp>
        <p:nvGrpSpPr>
          <p:cNvPr id="429" name="Google Shape;429;p83"/>
          <p:cNvGrpSpPr/>
          <p:nvPr/>
        </p:nvGrpSpPr>
        <p:grpSpPr>
          <a:xfrm>
            <a:off x="4694392" y="2965875"/>
            <a:ext cx="1314300" cy="1013875"/>
            <a:chOff x="3237438" y="3641350"/>
            <a:chExt cx="1314300" cy="1013875"/>
          </a:xfrm>
        </p:grpSpPr>
        <p:grpSp>
          <p:nvGrpSpPr>
            <p:cNvPr id="430" name="Google Shape;430;p83"/>
            <p:cNvGrpSpPr/>
            <p:nvPr/>
          </p:nvGrpSpPr>
          <p:grpSpPr>
            <a:xfrm>
              <a:off x="3237447" y="3658544"/>
              <a:ext cx="319574" cy="319574"/>
              <a:chOff x="5323100" y="2467173"/>
              <a:chExt cx="738900" cy="738900"/>
            </a:xfrm>
          </p:grpSpPr>
          <p:sp>
            <p:nvSpPr>
              <p:cNvPr id="431" name="Google Shape;431;p83"/>
              <p:cNvSpPr/>
              <p:nvPr/>
            </p:nvSpPr>
            <p:spPr>
              <a:xfrm>
                <a:off x="5323100" y="2467173"/>
                <a:ext cx="738900" cy="738900"/>
              </a:xfrm>
              <a:prstGeom prst="ellipse">
                <a:avLst/>
              </a:prstGeom>
              <a:solidFill>
                <a:srgbClr val="393B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pic>
            <p:nvPicPr>
              <p:cNvPr id="432" name="Google Shape;432;p83"/>
              <p:cNvPicPr preferRelativeResize="0"/>
              <p:nvPr/>
            </p:nvPicPr>
            <p:blipFill>
              <a:blip r:embed="rId4">
                <a:alphaModFix/>
              </a:blip>
              <a:stretch>
                <a:fillRect/>
              </a:stretch>
            </p:blipFill>
            <p:spPr>
              <a:xfrm>
                <a:off x="5470107" y="2622261"/>
                <a:ext cx="428721" cy="428726"/>
              </a:xfrm>
              <a:prstGeom prst="rect">
                <a:avLst/>
              </a:prstGeom>
              <a:noFill/>
              <a:ln>
                <a:noFill/>
              </a:ln>
            </p:spPr>
          </p:pic>
        </p:grpSp>
        <p:sp>
          <p:nvSpPr>
            <p:cNvPr id="433" name="Google Shape;433;p83"/>
            <p:cNvSpPr txBox="1"/>
            <p:nvPr/>
          </p:nvSpPr>
          <p:spPr>
            <a:xfrm>
              <a:off x="3237438" y="3978125"/>
              <a:ext cx="13143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700">
                  <a:latin typeface="DM Sans"/>
                  <a:ea typeface="DM Sans"/>
                  <a:cs typeface="DM Sans"/>
                  <a:sym typeface="DM Sans"/>
                </a:rPr>
                <a:t>Desafios complementares</a:t>
              </a:r>
              <a:endParaRPr sz="700">
                <a:latin typeface="DM Sans"/>
                <a:ea typeface="DM Sans"/>
                <a:cs typeface="DM Sans"/>
                <a:sym typeface="DM Sans"/>
              </a:endParaRPr>
            </a:p>
            <a:p>
              <a:pPr indent="0" lvl="0" marL="0" rtl="0" algn="l">
                <a:spcBef>
                  <a:spcPts val="0"/>
                </a:spcBef>
                <a:spcAft>
                  <a:spcPts val="0"/>
                </a:spcAft>
                <a:buNone/>
              </a:pPr>
              <a:r>
                <a:t/>
              </a:r>
              <a:endParaRPr sz="700">
                <a:latin typeface="DM Sans"/>
                <a:ea typeface="DM Sans"/>
                <a:cs typeface="DM Sans"/>
                <a:sym typeface="DM Sans"/>
              </a:endParaRPr>
            </a:p>
            <a:p>
              <a:pPr indent="0" lvl="0" marL="0" rtl="0" algn="l">
                <a:spcBef>
                  <a:spcPts val="0"/>
                </a:spcBef>
                <a:spcAft>
                  <a:spcPts val="0"/>
                </a:spcAft>
                <a:buNone/>
              </a:pPr>
              <a:r>
                <a:t/>
              </a:r>
              <a:endParaRPr sz="700">
                <a:latin typeface="DM Sans"/>
                <a:ea typeface="DM Sans"/>
                <a:cs typeface="DM Sans"/>
                <a:sym typeface="DM Sans"/>
              </a:endParaRPr>
            </a:p>
            <a:p>
              <a:pPr indent="0" lvl="0" marL="0" rtl="0" algn="l">
                <a:spcBef>
                  <a:spcPts val="0"/>
                </a:spcBef>
                <a:spcAft>
                  <a:spcPts val="0"/>
                </a:spcAft>
                <a:buNone/>
              </a:pPr>
              <a:r>
                <a:rPr lang="pt-BR" sz="1100">
                  <a:solidFill>
                    <a:schemeClr val="dk1"/>
                  </a:solidFill>
                  <a:latin typeface="DM Sans"/>
                  <a:ea typeface="DM Sans"/>
                  <a:cs typeface="DM Sans"/>
                  <a:sym typeface="DM Sans"/>
                </a:rPr>
                <a:t>Título do desafio</a:t>
              </a:r>
              <a:endParaRPr sz="1100">
                <a:latin typeface="DM Sans"/>
                <a:ea typeface="DM Sans"/>
                <a:cs typeface="DM Sans"/>
                <a:sym typeface="DM Sans"/>
              </a:endParaRPr>
            </a:p>
          </p:txBody>
        </p:sp>
        <p:sp>
          <p:nvSpPr>
            <p:cNvPr id="434" name="Google Shape;434;p83"/>
            <p:cNvSpPr txBox="1"/>
            <p:nvPr/>
          </p:nvSpPr>
          <p:spPr>
            <a:xfrm>
              <a:off x="3557013" y="3641350"/>
              <a:ext cx="9198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t-BR" sz="1200">
                  <a:solidFill>
                    <a:schemeClr val="dk1"/>
                  </a:solidFill>
                  <a:latin typeface="DM Sans"/>
                  <a:ea typeface="DM Sans"/>
                  <a:cs typeface="DM Sans"/>
                  <a:sym typeface="DM Sans"/>
                </a:rPr>
                <a:t>Aula XX</a:t>
              </a:r>
              <a:endParaRPr b="1" sz="1200">
                <a:latin typeface="DM Sans"/>
                <a:ea typeface="DM Sans"/>
                <a:cs typeface="DM Sans"/>
                <a:sym typeface="DM Sans"/>
              </a:endParaRPr>
            </a:p>
          </p:txBody>
        </p:sp>
      </p:grpSp>
      <p:grpSp>
        <p:nvGrpSpPr>
          <p:cNvPr id="435" name="Google Shape;435;p83"/>
          <p:cNvGrpSpPr/>
          <p:nvPr/>
        </p:nvGrpSpPr>
        <p:grpSpPr>
          <a:xfrm>
            <a:off x="6163345" y="2965875"/>
            <a:ext cx="1314306" cy="983275"/>
            <a:chOff x="4636456" y="3641350"/>
            <a:chExt cx="1314306" cy="983275"/>
          </a:xfrm>
        </p:grpSpPr>
        <p:grpSp>
          <p:nvGrpSpPr>
            <p:cNvPr id="436" name="Google Shape;436;p83"/>
            <p:cNvGrpSpPr/>
            <p:nvPr/>
          </p:nvGrpSpPr>
          <p:grpSpPr>
            <a:xfrm>
              <a:off x="4636463" y="3658562"/>
              <a:ext cx="319574" cy="319574"/>
              <a:chOff x="3137108" y="2467173"/>
              <a:chExt cx="738900" cy="738900"/>
            </a:xfrm>
          </p:grpSpPr>
          <p:sp>
            <p:nvSpPr>
              <p:cNvPr id="437" name="Google Shape;437;p83"/>
              <p:cNvSpPr/>
              <p:nvPr/>
            </p:nvSpPr>
            <p:spPr>
              <a:xfrm>
                <a:off x="3137108" y="2467173"/>
                <a:ext cx="738900" cy="7389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38" name="Google Shape;438;p83" title="ícono de desafío entregable"/>
              <p:cNvPicPr preferRelativeResize="0"/>
              <p:nvPr/>
            </p:nvPicPr>
            <p:blipFill>
              <a:blip r:embed="rId3">
                <a:alphaModFix/>
              </a:blip>
              <a:stretch>
                <a:fillRect/>
              </a:stretch>
            </p:blipFill>
            <p:spPr>
              <a:xfrm>
                <a:off x="3284109" y="2622263"/>
                <a:ext cx="428721" cy="428726"/>
              </a:xfrm>
              <a:prstGeom prst="rect">
                <a:avLst/>
              </a:prstGeom>
              <a:noFill/>
              <a:ln>
                <a:noFill/>
              </a:ln>
            </p:spPr>
          </p:pic>
        </p:grpSp>
        <p:sp>
          <p:nvSpPr>
            <p:cNvPr id="439" name="Google Shape;439;p83"/>
            <p:cNvSpPr txBox="1"/>
            <p:nvPr/>
          </p:nvSpPr>
          <p:spPr>
            <a:xfrm>
              <a:off x="4956038" y="3641350"/>
              <a:ext cx="9198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t-BR" sz="1200">
                  <a:solidFill>
                    <a:schemeClr val="dk1"/>
                  </a:solidFill>
                  <a:latin typeface="DM Sans"/>
                  <a:ea typeface="DM Sans"/>
                  <a:cs typeface="DM Sans"/>
                  <a:sym typeface="DM Sans"/>
                </a:rPr>
                <a:t>Aula XX</a:t>
              </a:r>
              <a:endParaRPr b="1" sz="1200">
                <a:latin typeface="DM Sans"/>
                <a:ea typeface="DM Sans"/>
                <a:cs typeface="DM Sans"/>
                <a:sym typeface="DM Sans"/>
              </a:endParaRPr>
            </a:p>
          </p:txBody>
        </p:sp>
        <p:grpSp>
          <p:nvGrpSpPr>
            <p:cNvPr id="440" name="Google Shape;440;p83"/>
            <p:cNvGrpSpPr/>
            <p:nvPr/>
          </p:nvGrpSpPr>
          <p:grpSpPr>
            <a:xfrm>
              <a:off x="4636456" y="3658551"/>
              <a:ext cx="319574" cy="319574"/>
              <a:chOff x="7208351" y="2467173"/>
              <a:chExt cx="738900" cy="738900"/>
            </a:xfrm>
          </p:grpSpPr>
          <p:sp>
            <p:nvSpPr>
              <p:cNvPr id="441" name="Google Shape;441;p83"/>
              <p:cNvSpPr/>
              <p:nvPr/>
            </p:nvSpPr>
            <p:spPr>
              <a:xfrm>
                <a:off x="7208351" y="2467173"/>
                <a:ext cx="738900" cy="7389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42" name="Google Shape;442;p83"/>
              <p:cNvPicPr preferRelativeResize="0"/>
              <p:nvPr/>
            </p:nvPicPr>
            <p:blipFill>
              <a:blip r:embed="rId5">
                <a:alphaModFix/>
              </a:blip>
              <a:stretch>
                <a:fillRect/>
              </a:stretch>
            </p:blipFill>
            <p:spPr>
              <a:xfrm>
                <a:off x="7352500" y="2611301"/>
                <a:ext cx="450600" cy="450622"/>
              </a:xfrm>
              <a:prstGeom prst="rect">
                <a:avLst/>
              </a:prstGeom>
              <a:noFill/>
              <a:ln>
                <a:noFill/>
              </a:ln>
            </p:spPr>
          </p:pic>
        </p:grpSp>
        <p:sp>
          <p:nvSpPr>
            <p:cNvPr id="443" name="Google Shape;443;p83"/>
            <p:cNvSpPr txBox="1"/>
            <p:nvPr/>
          </p:nvSpPr>
          <p:spPr>
            <a:xfrm>
              <a:off x="4636463" y="3978125"/>
              <a:ext cx="13143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800">
                  <a:latin typeface="DM Sans"/>
                  <a:ea typeface="DM Sans"/>
                  <a:cs typeface="DM Sans"/>
                  <a:sym typeface="DM Sans"/>
                </a:rPr>
                <a:t>Entrega do Projeto Final</a:t>
              </a:r>
              <a:endParaRPr sz="800">
                <a:latin typeface="DM Sans"/>
                <a:ea typeface="DM Sans"/>
                <a:cs typeface="DM Sans"/>
                <a:sym typeface="DM Sans"/>
              </a:endParaRPr>
            </a:p>
            <a:p>
              <a:pPr indent="0" lvl="0" marL="0" rtl="0" algn="l">
                <a:spcBef>
                  <a:spcPts val="0"/>
                </a:spcBef>
                <a:spcAft>
                  <a:spcPts val="0"/>
                </a:spcAft>
                <a:buNone/>
              </a:pPr>
              <a:r>
                <a:t/>
              </a:r>
              <a:endParaRPr sz="1100">
                <a:latin typeface="DM Sans"/>
                <a:ea typeface="DM Sans"/>
                <a:cs typeface="DM Sans"/>
                <a:sym typeface="DM Sans"/>
              </a:endParaRPr>
            </a:p>
            <a:p>
              <a:pPr indent="0" lvl="0" marL="0" rtl="0" algn="l">
                <a:spcBef>
                  <a:spcPts val="0"/>
                </a:spcBef>
                <a:spcAft>
                  <a:spcPts val="0"/>
                </a:spcAft>
                <a:buNone/>
              </a:pPr>
              <a:r>
                <a:rPr lang="pt-BR" sz="1100">
                  <a:latin typeface="DM Sans"/>
                  <a:ea typeface="DM Sans"/>
                  <a:cs typeface="DM Sans"/>
                  <a:sym typeface="DM Sans"/>
                </a:rPr>
                <a:t>Entrega Parcial II</a:t>
              </a:r>
              <a:endParaRPr sz="1100">
                <a:latin typeface="DM Sans"/>
                <a:ea typeface="DM Sans"/>
                <a:cs typeface="DM Sans"/>
                <a:sym typeface="DM Sans"/>
              </a:endParaRPr>
            </a:p>
          </p:txBody>
        </p:sp>
      </p:grpSp>
      <p:grpSp>
        <p:nvGrpSpPr>
          <p:cNvPr id="444" name="Google Shape;444;p83"/>
          <p:cNvGrpSpPr/>
          <p:nvPr/>
        </p:nvGrpSpPr>
        <p:grpSpPr>
          <a:xfrm>
            <a:off x="7632304" y="2965875"/>
            <a:ext cx="1314300" cy="967975"/>
            <a:chOff x="6052250" y="3641350"/>
            <a:chExt cx="1314300" cy="967975"/>
          </a:xfrm>
        </p:grpSpPr>
        <p:grpSp>
          <p:nvGrpSpPr>
            <p:cNvPr id="445" name="Google Shape;445;p83"/>
            <p:cNvGrpSpPr/>
            <p:nvPr/>
          </p:nvGrpSpPr>
          <p:grpSpPr>
            <a:xfrm>
              <a:off x="6052259" y="3658544"/>
              <a:ext cx="319574" cy="319574"/>
              <a:chOff x="5323100" y="2467173"/>
              <a:chExt cx="738900" cy="738900"/>
            </a:xfrm>
          </p:grpSpPr>
          <p:sp>
            <p:nvSpPr>
              <p:cNvPr id="446" name="Google Shape;446;p83"/>
              <p:cNvSpPr/>
              <p:nvPr/>
            </p:nvSpPr>
            <p:spPr>
              <a:xfrm>
                <a:off x="5323100" y="2467173"/>
                <a:ext cx="738900" cy="738900"/>
              </a:xfrm>
              <a:prstGeom prst="ellipse">
                <a:avLst/>
              </a:prstGeom>
              <a:solidFill>
                <a:srgbClr val="393B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pic>
            <p:nvPicPr>
              <p:cNvPr id="447" name="Google Shape;447;p83"/>
              <p:cNvPicPr preferRelativeResize="0"/>
              <p:nvPr/>
            </p:nvPicPr>
            <p:blipFill>
              <a:blip r:embed="rId4">
                <a:alphaModFix/>
              </a:blip>
              <a:stretch>
                <a:fillRect/>
              </a:stretch>
            </p:blipFill>
            <p:spPr>
              <a:xfrm>
                <a:off x="5470107" y="2622261"/>
                <a:ext cx="428721" cy="428726"/>
              </a:xfrm>
              <a:prstGeom prst="rect">
                <a:avLst/>
              </a:prstGeom>
              <a:noFill/>
              <a:ln>
                <a:noFill/>
              </a:ln>
            </p:spPr>
          </p:pic>
        </p:grpSp>
        <p:sp>
          <p:nvSpPr>
            <p:cNvPr id="448" name="Google Shape;448;p83"/>
            <p:cNvSpPr txBox="1"/>
            <p:nvPr/>
          </p:nvSpPr>
          <p:spPr>
            <a:xfrm>
              <a:off x="6052250" y="3978125"/>
              <a:ext cx="1314300" cy="63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700">
                  <a:latin typeface="DM Sans"/>
                  <a:ea typeface="DM Sans"/>
                  <a:cs typeface="DM Sans"/>
                  <a:sym typeface="DM Sans"/>
                </a:rPr>
                <a:t>Desafios complementares</a:t>
              </a:r>
              <a:endParaRPr sz="700">
                <a:latin typeface="DM Sans"/>
                <a:ea typeface="DM Sans"/>
                <a:cs typeface="DM Sans"/>
                <a:sym typeface="DM Sans"/>
              </a:endParaRPr>
            </a:p>
            <a:p>
              <a:pPr indent="0" lvl="0" marL="0" rtl="0" algn="l">
                <a:spcBef>
                  <a:spcPts val="0"/>
                </a:spcBef>
                <a:spcAft>
                  <a:spcPts val="0"/>
                </a:spcAft>
                <a:buNone/>
              </a:pPr>
              <a:r>
                <a:t/>
              </a:r>
              <a:endParaRPr sz="1100">
                <a:latin typeface="DM Sans"/>
                <a:ea typeface="DM Sans"/>
                <a:cs typeface="DM Sans"/>
                <a:sym typeface="DM Sans"/>
              </a:endParaRPr>
            </a:p>
            <a:p>
              <a:pPr indent="0" lvl="0" marL="0" rtl="0" algn="l">
                <a:spcBef>
                  <a:spcPts val="0"/>
                </a:spcBef>
                <a:spcAft>
                  <a:spcPts val="0"/>
                </a:spcAft>
                <a:buNone/>
              </a:pPr>
              <a:r>
                <a:rPr lang="pt-BR" sz="1100">
                  <a:solidFill>
                    <a:schemeClr val="dk1"/>
                  </a:solidFill>
                  <a:latin typeface="DM Sans"/>
                  <a:ea typeface="DM Sans"/>
                  <a:cs typeface="DM Sans"/>
                  <a:sym typeface="DM Sans"/>
                </a:rPr>
                <a:t>Título do desafio</a:t>
              </a:r>
              <a:endParaRPr sz="1100">
                <a:latin typeface="DM Sans"/>
                <a:ea typeface="DM Sans"/>
                <a:cs typeface="DM Sans"/>
                <a:sym typeface="DM Sans"/>
              </a:endParaRPr>
            </a:p>
          </p:txBody>
        </p:sp>
        <p:sp>
          <p:nvSpPr>
            <p:cNvPr id="449" name="Google Shape;449;p83"/>
            <p:cNvSpPr txBox="1"/>
            <p:nvPr/>
          </p:nvSpPr>
          <p:spPr>
            <a:xfrm>
              <a:off x="6371825" y="3641350"/>
              <a:ext cx="9198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t-BR" sz="1200">
                  <a:solidFill>
                    <a:schemeClr val="dk1"/>
                  </a:solidFill>
                  <a:latin typeface="DM Sans"/>
                  <a:ea typeface="DM Sans"/>
                  <a:cs typeface="DM Sans"/>
                  <a:sym typeface="DM Sans"/>
                </a:rPr>
                <a:t>Aula XX</a:t>
              </a:r>
              <a:endParaRPr b="1" sz="1200">
                <a:latin typeface="DM Sans"/>
                <a:ea typeface="DM Sans"/>
                <a:cs typeface="DM Sans"/>
                <a:sym typeface="DM Sans"/>
              </a:endParaRPr>
            </a:p>
          </p:txBody>
        </p:sp>
      </p:grpSp>
      <p:grpSp>
        <p:nvGrpSpPr>
          <p:cNvPr id="450" name="Google Shape;450;p83"/>
          <p:cNvGrpSpPr/>
          <p:nvPr/>
        </p:nvGrpSpPr>
        <p:grpSpPr>
          <a:xfrm>
            <a:off x="197390" y="1370350"/>
            <a:ext cx="1314300" cy="1075675"/>
            <a:chOff x="1839175" y="2044650"/>
            <a:chExt cx="1314300" cy="1075675"/>
          </a:xfrm>
        </p:grpSpPr>
        <p:grpSp>
          <p:nvGrpSpPr>
            <p:cNvPr id="451" name="Google Shape;451;p83"/>
            <p:cNvGrpSpPr/>
            <p:nvPr/>
          </p:nvGrpSpPr>
          <p:grpSpPr>
            <a:xfrm>
              <a:off x="1839184" y="2061844"/>
              <a:ext cx="319574" cy="319574"/>
              <a:chOff x="5323100" y="2467173"/>
              <a:chExt cx="738900" cy="738900"/>
            </a:xfrm>
          </p:grpSpPr>
          <p:sp>
            <p:nvSpPr>
              <p:cNvPr id="452" name="Google Shape;452;p83"/>
              <p:cNvSpPr/>
              <p:nvPr/>
            </p:nvSpPr>
            <p:spPr>
              <a:xfrm>
                <a:off x="5323100" y="2467173"/>
                <a:ext cx="738900" cy="738900"/>
              </a:xfrm>
              <a:prstGeom prst="ellipse">
                <a:avLst/>
              </a:prstGeom>
              <a:solidFill>
                <a:srgbClr val="393B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pic>
            <p:nvPicPr>
              <p:cNvPr id="453" name="Google Shape;453;p83"/>
              <p:cNvPicPr preferRelativeResize="0"/>
              <p:nvPr/>
            </p:nvPicPr>
            <p:blipFill>
              <a:blip r:embed="rId4">
                <a:alphaModFix/>
              </a:blip>
              <a:stretch>
                <a:fillRect/>
              </a:stretch>
            </p:blipFill>
            <p:spPr>
              <a:xfrm>
                <a:off x="5470107" y="2622261"/>
                <a:ext cx="428721" cy="428726"/>
              </a:xfrm>
              <a:prstGeom prst="rect">
                <a:avLst/>
              </a:prstGeom>
              <a:noFill/>
              <a:ln>
                <a:noFill/>
              </a:ln>
            </p:spPr>
          </p:pic>
        </p:grpSp>
        <p:sp>
          <p:nvSpPr>
            <p:cNvPr id="454" name="Google Shape;454;p83"/>
            <p:cNvSpPr txBox="1"/>
            <p:nvPr/>
          </p:nvSpPr>
          <p:spPr>
            <a:xfrm>
              <a:off x="1839175" y="2381425"/>
              <a:ext cx="13143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700">
                  <a:latin typeface="DM Sans"/>
                  <a:ea typeface="DM Sans"/>
                  <a:cs typeface="DM Sans"/>
                  <a:sym typeface="DM Sans"/>
                </a:rPr>
                <a:t>Desafios complementares</a:t>
              </a:r>
              <a:endParaRPr sz="700">
                <a:latin typeface="DM Sans"/>
                <a:ea typeface="DM Sans"/>
                <a:cs typeface="DM Sans"/>
                <a:sym typeface="DM Sans"/>
              </a:endParaRPr>
            </a:p>
            <a:p>
              <a:pPr indent="0" lvl="0" marL="0" rtl="0" algn="l">
                <a:spcBef>
                  <a:spcPts val="0"/>
                </a:spcBef>
                <a:spcAft>
                  <a:spcPts val="0"/>
                </a:spcAft>
                <a:buNone/>
              </a:pPr>
              <a:r>
                <a:t/>
              </a:r>
              <a:endParaRPr sz="1100">
                <a:solidFill>
                  <a:schemeClr val="dk1"/>
                </a:solidFill>
                <a:latin typeface="DM Sans"/>
                <a:ea typeface="DM Sans"/>
                <a:cs typeface="DM Sans"/>
                <a:sym typeface="DM Sans"/>
              </a:endParaRPr>
            </a:p>
            <a:p>
              <a:pPr indent="0" lvl="0" marL="0" rtl="0" algn="l">
                <a:spcBef>
                  <a:spcPts val="0"/>
                </a:spcBef>
                <a:spcAft>
                  <a:spcPts val="0"/>
                </a:spcAft>
                <a:buNone/>
              </a:pPr>
              <a:r>
                <a:rPr lang="pt-BR" sz="1100">
                  <a:solidFill>
                    <a:schemeClr val="dk1"/>
                  </a:solidFill>
                  <a:latin typeface="DM Sans"/>
                  <a:ea typeface="DM Sans"/>
                  <a:cs typeface="DM Sans"/>
                  <a:sym typeface="DM Sans"/>
                </a:rPr>
                <a:t>Título do desafio </a:t>
              </a:r>
              <a:endParaRPr sz="1100">
                <a:solidFill>
                  <a:schemeClr val="dk1"/>
                </a:solidFill>
                <a:latin typeface="DM Sans"/>
                <a:ea typeface="DM Sans"/>
                <a:cs typeface="DM Sans"/>
                <a:sym typeface="DM Sans"/>
              </a:endParaRPr>
            </a:p>
            <a:p>
              <a:pPr indent="0" lvl="0" marL="0" rtl="0" algn="l">
                <a:spcBef>
                  <a:spcPts val="0"/>
                </a:spcBef>
                <a:spcAft>
                  <a:spcPts val="0"/>
                </a:spcAft>
                <a:buNone/>
              </a:pPr>
              <a:r>
                <a:t/>
              </a:r>
              <a:endParaRPr sz="700">
                <a:latin typeface="DM Sans"/>
                <a:ea typeface="DM Sans"/>
                <a:cs typeface="DM Sans"/>
                <a:sym typeface="DM Sans"/>
              </a:endParaRPr>
            </a:p>
          </p:txBody>
        </p:sp>
        <p:sp>
          <p:nvSpPr>
            <p:cNvPr id="455" name="Google Shape;455;p83"/>
            <p:cNvSpPr txBox="1"/>
            <p:nvPr/>
          </p:nvSpPr>
          <p:spPr>
            <a:xfrm>
              <a:off x="2158750" y="2044650"/>
              <a:ext cx="9198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t-BR" sz="1200">
                  <a:latin typeface="DM Sans"/>
                  <a:ea typeface="DM Sans"/>
                  <a:cs typeface="DM Sans"/>
                  <a:sym typeface="DM Sans"/>
                </a:rPr>
                <a:t>Aula XX</a:t>
              </a:r>
              <a:endParaRPr b="1" sz="1200">
                <a:latin typeface="DM Sans"/>
                <a:ea typeface="DM Sans"/>
                <a:cs typeface="DM Sans"/>
                <a:sym typeface="DM Sans"/>
              </a:endParaRPr>
            </a:p>
          </p:txBody>
        </p:sp>
      </p:grpSp>
      <p:sp>
        <p:nvSpPr>
          <p:cNvPr id="456" name="Google Shape;456;p83"/>
          <p:cNvSpPr/>
          <p:nvPr/>
        </p:nvSpPr>
        <p:spPr>
          <a:xfrm>
            <a:off x="2369600" y="3834525"/>
            <a:ext cx="1593300" cy="1229700"/>
          </a:xfrm>
          <a:prstGeom prst="rect">
            <a:avLst/>
          </a:prstGeom>
          <a:solidFill>
            <a:srgbClr val="FFFFFF">
              <a:alpha val="716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60" name="Shape 460"/>
        <p:cNvGrpSpPr/>
        <p:nvPr/>
      </p:nvGrpSpPr>
      <p:grpSpPr>
        <a:xfrm>
          <a:off x="0" y="0"/>
          <a:ext cx="0" cy="0"/>
          <a:chOff x="0" y="0"/>
          <a:chExt cx="0" cy="0"/>
        </a:xfrm>
      </p:grpSpPr>
      <p:sp>
        <p:nvSpPr>
          <p:cNvPr id="461" name="Google Shape;461;p84"/>
          <p:cNvSpPr/>
          <p:nvPr/>
        </p:nvSpPr>
        <p:spPr>
          <a:xfrm>
            <a:off x="588525" y="461975"/>
            <a:ext cx="1657200" cy="1209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84"/>
          <p:cNvSpPr txBox="1"/>
          <p:nvPr/>
        </p:nvSpPr>
        <p:spPr>
          <a:xfrm>
            <a:off x="588525" y="260075"/>
            <a:ext cx="1657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1600">
                <a:solidFill>
                  <a:schemeClr val="dk1"/>
                </a:solidFill>
                <a:latin typeface="DM Sans"/>
                <a:ea typeface="DM Sans"/>
                <a:cs typeface="DM Sans"/>
                <a:sym typeface="DM Sans"/>
              </a:rPr>
              <a:t>CRONOGRAMA</a:t>
            </a:r>
            <a:endParaRPr>
              <a:latin typeface="DM Sans"/>
              <a:ea typeface="DM Sans"/>
              <a:cs typeface="DM Sans"/>
              <a:sym typeface="DM Sans"/>
            </a:endParaRPr>
          </a:p>
        </p:txBody>
      </p:sp>
      <p:grpSp>
        <p:nvGrpSpPr>
          <p:cNvPr id="463" name="Google Shape;463;p84"/>
          <p:cNvGrpSpPr/>
          <p:nvPr/>
        </p:nvGrpSpPr>
        <p:grpSpPr>
          <a:xfrm>
            <a:off x="152304" y="1556525"/>
            <a:ext cx="1314300" cy="813775"/>
            <a:chOff x="6052250" y="2044650"/>
            <a:chExt cx="1314300" cy="813775"/>
          </a:xfrm>
        </p:grpSpPr>
        <p:grpSp>
          <p:nvGrpSpPr>
            <p:cNvPr id="464" name="Google Shape;464;p84"/>
            <p:cNvGrpSpPr/>
            <p:nvPr/>
          </p:nvGrpSpPr>
          <p:grpSpPr>
            <a:xfrm>
              <a:off x="6052259" y="2061844"/>
              <a:ext cx="319574" cy="319574"/>
              <a:chOff x="5323100" y="2467173"/>
              <a:chExt cx="738900" cy="738900"/>
            </a:xfrm>
          </p:grpSpPr>
          <p:sp>
            <p:nvSpPr>
              <p:cNvPr id="465" name="Google Shape;465;p84"/>
              <p:cNvSpPr/>
              <p:nvPr/>
            </p:nvSpPr>
            <p:spPr>
              <a:xfrm>
                <a:off x="5323100" y="2467173"/>
                <a:ext cx="738900" cy="738900"/>
              </a:xfrm>
              <a:prstGeom prst="ellipse">
                <a:avLst/>
              </a:prstGeom>
              <a:solidFill>
                <a:srgbClr val="393B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pic>
            <p:nvPicPr>
              <p:cNvPr id="466" name="Google Shape;466;p84"/>
              <p:cNvPicPr preferRelativeResize="0"/>
              <p:nvPr/>
            </p:nvPicPr>
            <p:blipFill>
              <a:blip r:embed="rId3">
                <a:alphaModFix/>
              </a:blip>
              <a:stretch>
                <a:fillRect/>
              </a:stretch>
            </p:blipFill>
            <p:spPr>
              <a:xfrm>
                <a:off x="5470107" y="2622261"/>
                <a:ext cx="428721" cy="428726"/>
              </a:xfrm>
              <a:prstGeom prst="rect">
                <a:avLst/>
              </a:prstGeom>
              <a:noFill/>
              <a:ln>
                <a:noFill/>
              </a:ln>
            </p:spPr>
          </p:pic>
        </p:grpSp>
        <p:sp>
          <p:nvSpPr>
            <p:cNvPr id="467" name="Google Shape;467;p84"/>
            <p:cNvSpPr txBox="1"/>
            <p:nvPr/>
          </p:nvSpPr>
          <p:spPr>
            <a:xfrm>
              <a:off x="6052250" y="2381425"/>
              <a:ext cx="13143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t/>
              </a:r>
              <a:endParaRPr sz="1100">
                <a:solidFill>
                  <a:schemeClr val="dk1"/>
                </a:solidFill>
                <a:latin typeface="DM Sans"/>
                <a:ea typeface="DM Sans"/>
                <a:cs typeface="DM Sans"/>
                <a:sym typeface="DM Sans"/>
              </a:endParaRPr>
            </a:p>
            <a:p>
              <a:pPr indent="0" lvl="0" marL="0" rtl="0" algn="l">
                <a:spcBef>
                  <a:spcPts val="0"/>
                </a:spcBef>
                <a:spcAft>
                  <a:spcPts val="0"/>
                </a:spcAft>
                <a:buNone/>
              </a:pPr>
              <a:r>
                <a:t/>
              </a:r>
              <a:endParaRPr sz="800">
                <a:latin typeface="DM Sans"/>
                <a:ea typeface="DM Sans"/>
                <a:cs typeface="DM Sans"/>
                <a:sym typeface="DM Sans"/>
              </a:endParaRPr>
            </a:p>
          </p:txBody>
        </p:sp>
        <p:sp>
          <p:nvSpPr>
            <p:cNvPr id="468" name="Google Shape;468;p84"/>
            <p:cNvSpPr txBox="1"/>
            <p:nvPr/>
          </p:nvSpPr>
          <p:spPr>
            <a:xfrm>
              <a:off x="6371825" y="2044650"/>
              <a:ext cx="9198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t-BR" sz="700">
                  <a:solidFill>
                    <a:schemeClr val="dk1"/>
                  </a:solidFill>
                  <a:latin typeface="DM Sans"/>
                  <a:ea typeface="DM Sans"/>
                  <a:cs typeface="DM Sans"/>
                  <a:sym typeface="DM Sans"/>
                </a:rPr>
                <a:t>Aula 02 - Fundamentos de programação I</a:t>
              </a:r>
              <a:endParaRPr b="1" sz="700">
                <a:latin typeface="DM Sans"/>
                <a:ea typeface="DM Sans"/>
                <a:cs typeface="DM Sans"/>
                <a:sym typeface="DM Sans"/>
              </a:endParaRPr>
            </a:p>
          </p:txBody>
        </p:sp>
      </p:grpSp>
      <p:grpSp>
        <p:nvGrpSpPr>
          <p:cNvPr id="469" name="Google Shape;469;p84"/>
          <p:cNvGrpSpPr/>
          <p:nvPr/>
        </p:nvGrpSpPr>
        <p:grpSpPr>
          <a:xfrm>
            <a:off x="1711415" y="1510475"/>
            <a:ext cx="1314300" cy="1108200"/>
            <a:chOff x="7435238" y="2044650"/>
            <a:chExt cx="1314300" cy="1108200"/>
          </a:xfrm>
        </p:grpSpPr>
        <p:grpSp>
          <p:nvGrpSpPr>
            <p:cNvPr id="470" name="Google Shape;470;p84"/>
            <p:cNvGrpSpPr/>
            <p:nvPr/>
          </p:nvGrpSpPr>
          <p:grpSpPr>
            <a:xfrm>
              <a:off x="7435238" y="2061862"/>
              <a:ext cx="319574" cy="319574"/>
              <a:chOff x="3137108" y="2467173"/>
              <a:chExt cx="738900" cy="738900"/>
            </a:xfrm>
          </p:grpSpPr>
          <p:sp>
            <p:nvSpPr>
              <p:cNvPr id="471" name="Google Shape;471;p84"/>
              <p:cNvSpPr/>
              <p:nvPr/>
            </p:nvSpPr>
            <p:spPr>
              <a:xfrm>
                <a:off x="3137108" y="2467173"/>
                <a:ext cx="738900" cy="7389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72" name="Google Shape;472;p84" title="ícono de desafío entregable"/>
              <p:cNvPicPr preferRelativeResize="0"/>
              <p:nvPr/>
            </p:nvPicPr>
            <p:blipFill>
              <a:blip r:embed="rId4">
                <a:alphaModFix/>
              </a:blip>
              <a:stretch>
                <a:fillRect/>
              </a:stretch>
            </p:blipFill>
            <p:spPr>
              <a:xfrm>
                <a:off x="3284109" y="2622263"/>
                <a:ext cx="428721" cy="428726"/>
              </a:xfrm>
              <a:prstGeom prst="rect">
                <a:avLst/>
              </a:prstGeom>
              <a:noFill/>
              <a:ln>
                <a:noFill/>
              </a:ln>
            </p:spPr>
          </p:pic>
        </p:grpSp>
        <p:sp>
          <p:nvSpPr>
            <p:cNvPr id="473" name="Google Shape;473;p84"/>
            <p:cNvSpPr txBox="1"/>
            <p:nvPr/>
          </p:nvSpPr>
          <p:spPr>
            <a:xfrm>
              <a:off x="7435238" y="2381425"/>
              <a:ext cx="13143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100">
                <a:solidFill>
                  <a:schemeClr val="dk1"/>
                </a:solidFill>
                <a:latin typeface="DM Sans"/>
                <a:ea typeface="DM Sans"/>
                <a:cs typeface="DM Sans"/>
                <a:sym typeface="DM Sans"/>
              </a:endParaRPr>
            </a:p>
            <a:p>
              <a:pPr indent="0" lvl="0" marL="0" rtl="0" algn="l">
                <a:spcBef>
                  <a:spcPts val="0"/>
                </a:spcBef>
                <a:spcAft>
                  <a:spcPts val="0"/>
                </a:spcAft>
                <a:buNone/>
              </a:pPr>
              <a:r>
                <a:t/>
              </a:r>
              <a:endParaRPr sz="900">
                <a:latin typeface="DM Sans"/>
                <a:ea typeface="DM Sans"/>
                <a:cs typeface="DM Sans"/>
                <a:sym typeface="DM Sans"/>
              </a:endParaRPr>
            </a:p>
          </p:txBody>
        </p:sp>
        <p:sp>
          <p:nvSpPr>
            <p:cNvPr id="474" name="Google Shape;474;p84"/>
            <p:cNvSpPr txBox="1"/>
            <p:nvPr/>
          </p:nvSpPr>
          <p:spPr>
            <a:xfrm>
              <a:off x="7754813" y="2044650"/>
              <a:ext cx="9198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t-BR" sz="1200">
                  <a:solidFill>
                    <a:schemeClr val="dk1"/>
                  </a:solidFill>
                  <a:latin typeface="DM Sans"/>
                  <a:ea typeface="DM Sans"/>
                  <a:cs typeface="DM Sans"/>
                  <a:sym typeface="DM Sans"/>
                </a:rPr>
                <a:t>Aula 03 - Fundamentos de programação II</a:t>
              </a:r>
              <a:endParaRPr b="1" sz="1200">
                <a:latin typeface="DM Sans"/>
                <a:ea typeface="DM Sans"/>
                <a:cs typeface="DM Sans"/>
                <a:sym typeface="DM Sans"/>
              </a:endParaRPr>
            </a:p>
          </p:txBody>
        </p:sp>
      </p:grpSp>
      <p:grpSp>
        <p:nvGrpSpPr>
          <p:cNvPr id="475" name="Google Shape;475;p84"/>
          <p:cNvGrpSpPr/>
          <p:nvPr/>
        </p:nvGrpSpPr>
        <p:grpSpPr>
          <a:xfrm>
            <a:off x="3270513" y="1510475"/>
            <a:ext cx="1314300" cy="1108200"/>
            <a:chOff x="439400" y="3641350"/>
            <a:chExt cx="1314300" cy="1108200"/>
          </a:xfrm>
        </p:grpSpPr>
        <p:grpSp>
          <p:nvGrpSpPr>
            <p:cNvPr id="476" name="Google Shape;476;p84"/>
            <p:cNvGrpSpPr/>
            <p:nvPr/>
          </p:nvGrpSpPr>
          <p:grpSpPr>
            <a:xfrm>
              <a:off x="439409" y="3658544"/>
              <a:ext cx="319574" cy="319574"/>
              <a:chOff x="5323100" y="2467173"/>
              <a:chExt cx="738900" cy="738900"/>
            </a:xfrm>
          </p:grpSpPr>
          <p:sp>
            <p:nvSpPr>
              <p:cNvPr id="477" name="Google Shape;477;p84"/>
              <p:cNvSpPr/>
              <p:nvPr/>
            </p:nvSpPr>
            <p:spPr>
              <a:xfrm>
                <a:off x="5323100" y="2467173"/>
                <a:ext cx="738900" cy="738900"/>
              </a:xfrm>
              <a:prstGeom prst="ellipse">
                <a:avLst/>
              </a:prstGeom>
              <a:solidFill>
                <a:srgbClr val="393B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pic>
            <p:nvPicPr>
              <p:cNvPr id="478" name="Google Shape;478;p84"/>
              <p:cNvPicPr preferRelativeResize="0"/>
              <p:nvPr/>
            </p:nvPicPr>
            <p:blipFill>
              <a:blip r:embed="rId3">
                <a:alphaModFix/>
              </a:blip>
              <a:stretch>
                <a:fillRect/>
              </a:stretch>
            </p:blipFill>
            <p:spPr>
              <a:xfrm>
                <a:off x="5470107" y="2622261"/>
                <a:ext cx="428721" cy="428726"/>
              </a:xfrm>
              <a:prstGeom prst="rect">
                <a:avLst/>
              </a:prstGeom>
              <a:noFill/>
              <a:ln>
                <a:noFill/>
              </a:ln>
            </p:spPr>
          </p:pic>
        </p:grpSp>
        <p:sp>
          <p:nvSpPr>
            <p:cNvPr id="479" name="Google Shape;479;p84"/>
            <p:cNvSpPr txBox="1"/>
            <p:nvPr/>
          </p:nvSpPr>
          <p:spPr>
            <a:xfrm>
              <a:off x="439400" y="3978125"/>
              <a:ext cx="13143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800">
                <a:latin typeface="DM Sans"/>
                <a:ea typeface="DM Sans"/>
                <a:cs typeface="DM Sans"/>
                <a:sym typeface="DM Sans"/>
              </a:endParaRPr>
            </a:p>
            <a:p>
              <a:pPr indent="0" lvl="0" marL="0" rtl="0" algn="l">
                <a:spcBef>
                  <a:spcPts val="0"/>
                </a:spcBef>
                <a:spcAft>
                  <a:spcPts val="0"/>
                </a:spcAft>
                <a:buNone/>
              </a:pPr>
              <a:r>
                <a:t/>
              </a:r>
              <a:endParaRPr sz="1100">
                <a:latin typeface="DM Sans"/>
                <a:ea typeface="DM Sans"/>
                <a:cs typeface="DM Sans"/>
                <a:sym typeface="DM Sans"/>
              </a:endParaRPr>
            </a:p>
          </p:txBody>
        </p:sp>
        <p:sp>
          <p:nvSpPr>
            <p:cNvPr id="480" name="Google Shape;480;p84"/>
            <p:cNvSpPr txBox="1"/>
            <p:nvPr/>
          </p:nvSpPr>
          <p:spPr>
            <a:xfrm>
              <a:off x="758975" y="3641350"/>
              <a:ext cx="9198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t-BR" sz="1200">
                  <a:solidFill>
                    <a:schemeClr val="dk1"/>
                  </a:solidFill>
                  <a:latin typeface="DM Sans"/>
                  <a:ea typeface="DM Sans"/>
                  <a:cs typeface="DM Sans"/>
                  <a:sym typeface="DM Sans"/>
                </a:rPr>
                <a:t>Aula 04 - Fundamentos de programação III</a:t>
              </a:r>
              <a:endParaRPr b="1" sz="1200">
                <a:latin typeface="DM Sans"/>
                <a:ea typeface="DM Sans"/>
                <a:cs typeface="DM Sans"/>
                <a:sym typeface="DM Sans"/>
              </a:endParaRPr>
            </a:p>
          </p:txBody>
        </p:sp>
      </p:grpSp>
      <p:grpSp>
        <p:nvGrpSpPr>
          <p:cNvPr id="481" name="Google Shape;481;p84"/>
          <p:cNvGrpSpPr/>
          <p:nvPr/>
        </p:nvGrpSpPr>
        <p:grpSpPr>
          <a:xfrm>
            <a:off x="4739465" y="1510475"/>
            <a:ext cx="1314300" cy="1293000"/>
            <a:chOff x="1839163" y="3641350"/>
            <a:chExt cx="1314300" cy="1293000"/>
          </a:xfrm>
        </p:grpSpPr>
        <p:grpSp>
          <p:nvGrpSpPr>
            <p:cNvPr id="482" name="Google Shape;482;p84"/>
            <p:cNvGrpSpPr/>
            <p:nvPr/>
          </p:nvGrpSpPr>
          <p:grpSpPr>
            <a:xfrm>
              <a:off x="1839163" y="3658562"/>
              <a:ext cx="319574" cy="319574"/>
              <a:chOff x="3137108" y="2467173"/>
              <a:chExt cx="738900" cy="738900"/>
            </a:xfrm>
          </p:grpSpPr>
          <p:sp>
            <p:nvSpPr>
              <p:cNvPr id="483" name="Google Shape;483;p84"/>
              <p:cNvSpPr/>
              <p:nvPr/>
            </p:nvSpPr>
            <p:spPr>
              <a:xfrm>
                <a:off x="3137108" y="2467173"/>
                <a:ext cx="738900" cy="7389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84" name="Google Shape;484;p84" title="ícono de desafío entregable"/>
              <p:cNvPicPr preferRelativeResize="0"/>
              <p:nvPr/>
            </p:nvPicPr>
            <p:blipFill>
              <a:blip r:embed="rId4">
                <a:alphaModFix/>
              </a:blip>
              <a:stretch>
                <a:fillRect/>
              </a:stretch>
            </p:blipFill>
            <p:spPr>
              <a:xfrm>
                <a:off x="3284109" y="2622263"/>
                <a:ext cx="428721" cy="428726"/>
              </a:xfrm>
              <a:prstGeom prst="rect">
                <a:avLst/>
              </a:prstGeom>
              <a:noFill/>
              <a:ln>
                <a:noFill/>
              </a:ln>
            </p:spPr>
          </p:pic>
        </p:grpSp>
        <p:sp>
          <p:nvSpPr>
            <p:cNvPr id="485" name="Google Shape;485;p84"/>
            <p:cNvSpPr txBox="1"/>
            <p:nvPr/>
          </p:nvSpPr>
          <p:spPr>
            <a:xfrm>
              <a:off x="1839163" y="3978125"/>
              <a:ext cx="13143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100">
                <a:latin typeface="DM Sans"/>
                <a:ea typeface="DM Sans"/>
                <a:cs typeface="DM Sans"/>
                <a:sym typeface="DM Sans"/>
              </a:endParaRPr>
            </a:p>
            <a:p>
              <a:pPr indent="0" lvl="0" marL="0" rtl="0" algn="l">
                <a:spcBef>
                  <a:spcPts val="0"/>
                </a:spcBef>
                <a:spcAft>
                  <a:spcPts val="0"/>
                </a:spcAft>
                <a:buNone/>
              </a:pPr>
              <a:r>
                <a:t/>
              </a:r>
              <a:endParaRPr sz="1100">
                <a:latin typeface="DM Sans"/>
                <a:ea typeface="DM Sans"/>
                <a:cs typeface="DM Sans"/>
                <a:sym typeface="DM Sans"/>
              </a:endParaRPr>
            </a:p>
          </p:txBody>
        </p:sp>
        <p:sp>
          <p:nvSpPr>
            <p:cNvPr id="486" name="Google Shape;486;p84"/>
            <p:cNvSpPr txBox="1"/>
            <p:nvPr/>
          </p:nvSpPr>
          <p:spPr>
            <a:xfrm>
              <a:off x="2158738" y="3641350"/>
              <a:ext cx="9198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t-BR" sz="1200">
                  <a:solidFill>
                    <a:schemeClr val="dk1"/>
                  </a:solidFill>
                  <a:latin typeface="DM Sans"/>
                  <a:ea typeface="DM Sans"/>
                  <a:cs typeface="DM Sans"/>
                  <a:sym typeface="DM Sans"/>
                </a:rPr>
                <a:t>Aula 05 - Programação Orientada a Objetos</a:t>
              </a:r>
              <a:endParaRPr b="1" sz="1200">
                <a:latin typeface="DM Sans"/>
                <a:ea typeface="DM Sans"/>
                <a:cs typeface="DM Sans"/>
                <a:sym typeface="DM Sans"/>
              </a:endParaRPr>
            </a:p>
          </p:txBody>
        </p:sp>
      </p:grpSp>
      <p:grpSp>
        <p:nvGrpSpPr>
          <p:cNvPr id="487" name="Google Shape;487;p84"/>
          <p:cNvGrpSpPr/>
          <p:nvPr/>
        </p:nvGrpSpPr>
        <p:grpSpPr>
          <a:xfrm>
            <a:off x="6208417" y="1510475"/>
            <a:ext cx="1314300" cy="1108200"/>
            <a:chOff x="3237438" y="3641350"/>
            <a:chExt cx="1314300" cy="1108200"/>
          </a:xfrm>
        </p:grpSpPr>
        <p:grpSp>
          <p:nvGrpSpPr>
            <p:cNvPr id="488" name="Google Shape;488;p84"/>
            <p:cNvGrpSpPr/>
            <p:nvPr/>
          </p:nvGrpSpPr>
          <p:grpSpPr>
            <a:xfrm>
              <a:off x="3237447" y="3658544"/>
              <a:ext cx="319574" cy="319574"/>
              <a:chOff x="5323100" y="2467173"/>
              <a:chExt cx="738900" cy="738900"/>
            </a:xfrm>
          </p:grpSpPr>
          <p:sp>
            <p:nvSpPr>
              <p:cNvPr id="489" name="Google Shape;489;p84"/>
              <p:cNvSpPr/>
              <p:nvPr/>
            </p:nvSpPr>
            <p:spPr>
              <a:xfrm>
                <a:off x="5323100" y="2467173"/>
                <a:ext cx="738900" cy="738900"/>
              </a:xfrm>
              <a:prstGeom prst="ellipse">
                <a:avLst/>
              </a:prstGeom>
              <a:solidFill>
                <a:srgbClr val="393B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pic>
            <p:nvPicPr>
              <p:cNvPr id="490" name="Google Shape;490;p84"/>
              <p:cNvPicPr preferRelativeResize="0"/>
              <p:nvPr/>
            </p:nvPicPr>
            <p:blipFill>
              <a:blip r:embed="rId3">
                <a:alphaModFix/>
              </a:blip>
              <a:stretch>
                <a:fillRect/>
              </a:stretch>
            </p:blipFill>
            <p:spPr>
              <a:xfrm>
                <a:off x="5470107" y="2622261"/>
                <a:ext cx="428721" cy="428726"/>
              </a:xfrm>
              <a:prstGeom prst="rect">
                <a:avLst/>
              </a:prstGeom>
              <a:noFill/>
              <a:ln>
                <a:noFill/>
              </a:ln>
            </p:spPr>
          </p:pic>
        </p:grpSp>
        <p:sp>
          <p:nvSpPr>
            <p:cNvPr id="491" name="Google Shape;491;p84"/>
            <p:cNvSpPr txBox="1"/>
            <p:nvPr/>
          </p:nvSpPr>
          <p:spPr>
            <a:xfrm>
              <a:off x="3237438" y="3978125"/>
              <a:ext cx="13143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700">
                <a:latin typeface="DM Sans"/>
                <a:ea typeface="DM Sans"/>
                <a:cs typeface="DM Sans"/>
                <a:sym typeface="DM Sans"/>
              </a:endParaRPr>
            </a:p>
            <a:p>
              <a:pPr indent="0" lvl="0" marL="0" rtl="0" algn="l">
                <a:spcBef>
                  <a:spcPts val="0"/>
                </a:spcBef>
                <a:spcAft>
                  <a:spcPts val="0"/>
                </a:spcAft>
                <a:buNone/>
              </a:pPr>
              <a:r>
                <a:t/>
              </a:r>
              <a:endParaRPr sz="700">
                <a:latin typeface="DM Sans"/>
                <a:ea typeface="DM Sans"/>
                <a:cs typeface="DM Sans"/>
                <a:sym typeface="DM Sans"/>
              </a:endParaRPr>
            </a:p>
            <a:p>
              <a:pPr indent="0" lvl="0" marL="0" rtl="0" algn="l">
                <a:spcBef>
                  <a:spcPts val="0"/>
                </a:spcBef>
                <a:spcAft>
                  <a:spcPts val="0"/>
                </a:spcAft>
                <a:buNone/>
              </a:pPr>
              <a:r>
                <a:t/>
              </a:r>
              <a:endParaRPr sz="1100">
                <a:latin typeface="DM Sans"/>
                <a:ea typeface="DM Sans"/>
                <a:cs typeface="DM Sans"/>
                <a:sym typeface="DM Sans"/>
              </a:endParaRPr>
            </a:p>
          </p:txBody>
        </p:sp>
        <p:sp>
          <p:nvSpPr>
            <p:cNvPr id="492" name="Google Shape;492;p84"/>
            <p:cNvSpPr txBox="1"/>
            <p:nvPr/>
          </p:nvSpPr>
          <p:spPr>
            <a:xfrm>
              <a:off x="3557013" y="3641350"/>
              <a:ext cx="9198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t-BR" sz="1200">
                  <a:solidFill>
                    <a:schemeClr val="dk1"/>
                  </a:solidFill>
                  <a:latin typeface="DM Sans"/>
                  <a:ea typeface="DM Sans"/>
                  <a:cs typeface="DM Sans"/>
                  <a:sym typeface="DM Sans"/>
                </a:rPr>
                <a:t>Aula 06 - GIT e Controle de Versão</a:t>
              </a:r>
              <a:endParaRPr b="1" sz="1200">
                <a:latin typeface="DM Sans"/>
                <a:ea typeface="DM Sans"/>
                <a:cs typeface="DM Sans"/>
                <a:sym typeface="DM Sans"/>
              </a:endParaRPr>
            </a:p>
          </p:txBody>
        </p:sp>
      </p:grpSp>
      <p:grpSp>
        <p:nvGrpSpPr>
          <p:cNvPr id="493" name="Google Shape;493;p84"/>
          <p:cNvGrpSpPr/>
          <p:nvPr/>
        </p:nvGrpSpPr>
        <p:grpSpPr>
          <a:xfrm>
            <a:off x="7677370" y="1510475"/>
            <a:ext cx="1314306" cy="1108200"/>
            <a:chOff x="4636456" y="3641350"/>
            <a:chExt cx="1314306" cy="1108200"/>
          </a:xfrm>
        </p:grpSpPr>
        <p:grpSp>
          <p:nvGrpSpPr>
            <p:cNvPr id="494" name="Google Shape;494;p84"/>
            <p:cNvGrpSpPr/>
            <p:nvPr/>
          </p:nvGrpSpPr>
          <p:grpSpPr>
            <a:xfrm>
              <a:off x="4636463" y="3658562"/>
              <a:ext cx="319574" cy="319574"/>
              <a:chOff x="3137108" y="2467173"/>
              <a:chExt cx="738900" cy="738900"/>
            </a:xfrm>
          </p:grpSpPr>
          <p:sp>
            <p:nvSpPr>
              <p:cNvPr id="495" name="Google Shape;495;p84"/>
              <p:cNvSpPr/>
              <p:nvPr/>
            </p:nvSpPr>
            <p:spPr>
              <a:xfrm>
                <a:off x="3137108" y="2467173"/>
                <a:ext cx="738900" cy="7389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96" name="Google Shape;496;p84" title="ícono de desafío entregable"/>
              <p:cNvPicPr preferRelativeResize="0"/>
              <p:nvPr/>
            </p:nvPicPr>
            <p:blipFill>
              <a:blip r:embed="rId4">
                <a:alphaModFix/>
              </a:blip>
              <a:stretch>
                <a:fillRect/>
              </a:stretch>
            </p:blipFill>
            <p:spPr>
              <a:xfrm>
                <a:off x="3284109" y="2622263"/>
                <a:ext cx="428721" cy="428726"/>
              </a:xfrm>
              <a:prstGeom prst="rect">
                <a:avLst/>
              </a:prstGeom>
              <a:noFill/>
              <a:ln>
                <a:noFill/>
              </a:ln>
            </p:spPr>
          </p:pic>
        </p:grpSp>
        <p:sp>
          <p:nvSpPr>
            <p:cNvPr id="497" name="Google Shape;497;p84"/>
            <p:cNvSpPr txBox="1"/>
            <p:nvPr/>
          </p:nvSpPr>
          <p:spPr>
            <a:xfrm>
              <a:off x="4956038" y="3641350"/>
              <a:ext cx="9198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t-BR" sz="1200">
                  <a:solidFill>
                    <a:schemeClr val="dk1"/>
                  </a:solidFill>
                  <a:latin typeface="DM Sans"/>
                  <a:ea typeface="DM Sans"/>
                  <a:cs typeface="DM Sans"/>
                  <a:sym typeface="DM Sans"/>
                </a:rPr>
                <a:t>Aula 07 -  Introdução a Numpy e Pandas</a:t>
              </a:r>
              <a:endParaRPr b="1" sz="1200">
                <a:latin typeface="DM Sans"/>
                <a:ea typeface="DM Sans"/>
                <a:cs typeface="DM Sans"/>
                <a:sym typeface="DM Sans"/>
              </a:endParaRPr>
            </a:p>
          </p:txBody>
        </p:sp>
        <p:grpSp>
          <p:nvGrpSpPr>
            <p:cNvPr id="498" name="Google Shape;498;p84"/>
            <p:cNvGrpSpPr/>
            <p:nvPr/>
          </p:nvGrpSpPr>
          <p:grpSpPr>
            <a:xfrm>
              <a:off x="4636456" y="3658551"/>
              <a:ext cx="319574" cy="319574"/>
              <a:chOff x="7208351" y="2467173"/>
              <a:chExt cx="738900" cy="738900"/>
            </a:xfrm>
          </p:grpSpPr>
          <p:sp>
            <p:nvSpPr>
              <p:cNvPr id="499" name="Google Shape;499;p84"/>
              <p:cNvSpPr/>
              <p:nvPr/>
            </p:nvSpPr>
            <p:spPr>
              <a:xfrm>
                <a:off x="7208351" y="2467173"/>
                <a:ext cx="738900" cy="7389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00" name="Google Shape;500;p84"/>
              <p:cNvPicPr preferRelativeResize="0"/>
              <p:nvPr/>
            </p:nvPicPr>
            <p:blipFill>
              <a:blip r:embed="rId5">
                <a:alphaModFix/>
              </a:blip>
              <a:stretch>
                <a:fillRect/>
              </a:stretch>
            </p:blipFill>
            <p:spPr>
              <a:xfrm>
                <a:off x="7352500" y="2611301"/>
                <a:ext cx="450600" cy="450622"/>
              </a:xfrm>
              <a:prstGeom prst="rect">
                <a:avLst/>
              </a:prstGeom>
              <a:noFill/>
              <a:ln>
                <a:noFill/>
              </a:ln>
            </p:spPr>
          </p:pic>
        </p:grpSp>
        <p:sp>
          <p:nvSpPr>
            <p:cNvPr id="501" name="Google Shape;501;p84"/>
            <p:cNvSpPr txBox="1"/>
            <p:nvPr/>
          </p:nvSpPr>
          <p:spPr>
            <a:xfrm>
              <a:off x="4636463" y="3978125"/>
              <a:ext cx="13143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800">
                  <a:latin typeface="DM Sans"/>
                  <a:ea typeface="DM Sans"/>
                  <a:cs typeface="DM Sans"/>
                  <a:sym typeface="DM Sans"/>
                </a:rPr>
                <a:t>Entrega do Projeto Final</a:t>
              </a:r>
              <a:endParaRPr sz="800">
                <a:latin typeface="DM Sans"/>
                <a:ea typeface="DM Sans"/>
                <a:cs typeface="DM Sans"/>
                <a:sym typeface="DM Sans"/>
              </a:endParaRPr>
            </a:p>
            <a:p>
              <a:pPr indent="0" lvl="0" marL="0" rtl="0" algn="l">
                <a:spcBef>
                  <a:spcPts val="0"/>
                </a:spcBef>
                <a:spcAft>
                  <a:spcPts val="0"/>
                </a:spcAft>
                <a:buNone/>
              </a:pPr>
              <a:r>
                <a:t/>
              </a:r>
              <a:endParaRPr sz="1100">
                <a:latin typeface="DM Sans"/>
                <a:ea typeface="DM Sans"/>
                <a:cs typeface="DM Sans"/>
                <a:sym typeface="DM Sans"/>
              </a:endParaRPr>
            </a:p>
            <a:p>
              <a:pPr indent="0" lvl="0" marL="0" rtl="0" algn="l">
                <a:spcBef>
                  <a:spcPts val="0"/>
                </a:spcBef>
                <a:spcAft>
                  <a:spcPts val="0"/>
                </a:spcAft>
                <a:buNone/>
              </a:pPr>
              <a:r>
                <a:rPr lang="pt-BR" sz="1100">
                  <a:latin typeface="DM Sans"/>
                  <a:ea typeface="DM Sans"/>
                  <a:cs typeface="DM Sans"/>
                  <a:sym typeface="DM Sans"/>
                </a:rPr>
                <a:t>Entrega Parcial II</a:t>
              </a:r>
              <a:endParaRPr sz="1100">
                <a:latin typeface="DM Sans"/>
                <a:ea typeface="DM Sans"/>
                <a:cs typeface="DM Sans"/>
                <a:sym typeface="DM Sans"/>
              </a:endParaRPr>
            </a:p>
          </p:txBody>
        </p:sp>
      </p:grpSp>
      <p:grpSp>
        <p:nvGrpSpPr>
          <p:cNvPr id="502" name="Google Shape;502;p84"/>
          <p:cNvGrpSpPr/>
          <p:nvPr/>
        </p:nvGrpSpPr>
        <p:grpSpPr>
          <a:xfrm>
            <a:off x="152304" y="2845525"/>
            <a:ext cx="1314300" cy="1108200"/>
            <a:chOff x="6052250" y="3641350"/>
            <a:chExt cx="1314300" cy="1108200"/>
          </a:xfrm>
        </p:grpSpPr>
        <p:grpSp>
          <p:nvGrpSpPr>
            <p:cNvPr id="503" name="Google Shape;503;p84"/>
            <p:cNvGrpSpPr/>
            <p:nvPr/>
          </p:nvGrpSpPr>
          <p:grpSpPr>
            <a:xfrm>
              <a:off x="6052259" y="3658544"/>
              <a:ext cx="319574" cy="319574"/>
              <a:chOff x="5323100" y="2467173"/>
              <a:chExt cx="738900" cy="738900"/>
            </a:xfrm>
          </p:grpSpPr>
          <p:sp>
            <p:nvSpPr>
              <p:cNvPr id="504" name="Google Shape;504;p84"/>
              <p:cNvSpPr/>
              <p:nvPr/>
            </p:nvSpPr>
            <p:spPr>
              <a:xfrm>
                <a:off x="5323100" y="2467173"/>
                <a:ext cx="738900" cy="738900"/>
              </a:xfrm>
              <a:prstGeom prst="ellipse">
                <a:avLst/>
              </a:prstGeom>
              <a:solidFill>
                <a:srgbClr val="393B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pic>
            <p:nvPicPr>
              <p:cNvPr id="505" name="Google Shape;505;p84"/>
              <p:cNvPicPr preferRelativeResize="0"/>
              <p:nvPr/>
            </p:nvPicPr>
            <p:blipFill>
              <a:blip r:embed="rId3">
                <a:alphaModFix/>
              </a:blip>
              <a:stretch>
                <a:fillRect/>
              </a:stretch>
            </p:blipFill>
            <p:spPr>
              <a:xfrm>
                <a:off x="5470107" y="2622261"/>
                <a:ext cx="428721" cy="428726"/>
              </a:xfrm>
              <a:prstGeom prst="rect">
                <a:avLst/>
              </a:prstGeom>
              <a:noFill/>
              <a:ln>
                <a:noFill/>
              </a:ln>
            </p:spPr>
          </p:pic>
        </p:grpSp>
        <p:sp>
          <p:nvSpPr>
            <p:cNvPr id="506" name="Google Shape;506;p84"/>
            <p:cNvSpPr txBox="1"/>
            <p:nvPr/>
          </p:nvSpPr>
          <p:spPr>
            <a:xfrm>
              <a:off x="6052250" y="3978125"/>
              <a:ext cx="1314300" cy="63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700">
                  <a:latin typeface="DM Sans"/>
                  <a:ea typeface="DM Sans"/>
                  <a:cs typeface="DM Sans"/>
                  <a:sym typeface="DM Sans"/>
                </a:rPr>
                <a:t>Desafios complementares</a:t>
              </a:r>
              <a:endParaRPr sz="700">
                <a:latin typeface="DM Sans"/>
                <a:ea typeface="DM Sans"/>
                <a:cs typeface="DM Sans"/>
                <a:sym typeface="DM Sans"/>
              </a:endParaRPr>
            </a:p>
            <a:p>
              <a:pPr indent="0" lvl="0" marL="0" rtl="0" algn="l">
                <a:spcBef>
                  <a:spcPts val="0"/>
                </a:spcBef>
                <a:spcAft>
                  <a:spcPts val="0"/>
                </a:spcAft>
                <a:buNone/>
              </a:pPr>
              <a:r>
                <a:t/>
              </a:r>
              <a:endParaRPr sz="1100">
                <a:latin typeface="DM Sans"/>
                <a:ea typeface="DM Sans"/>
                <a:cs typeface="DM Sans"/>
                <a:sym typeface="DM Sans"/>
              </a:endParaRPr>
            </a:p>
            <a:p>
              <a:pPr indent="0" lvl="0" marL="0" rtl="0" algn="l">
                <a:spcBef>
                  <a:spcPts val="0"/>
                </a:spcBef>
                <a:spcAft>
                  <a:spcPts val="0"/>
                </a:spcAft>
                <a:buNone/>
              </a:pPr>
              <a:r>
                <a:rPr lang="pt-BR" sz="1100">
                  <a:solidFill>
                    <a:schemeClr val="dk1"/>
                  </a:solidFill>
                  <a:latin typeface="DM Sans"/>
                  <a:ea typeface="DM Sans"/>
                  <a:cs typeface="DM Sans"/>
                  <a:sym typeface="DM Sans"/>
                </a:rPr>
                <a:t>Título do desafio</a:t>
              </a:r>
              <a:endParaRPr sz="1100">
                <a:latin typeface="DM Sans"/>
                <a:ea typeface="DM Sans"/>
                <a:cs typeface="DM Sans"/>
                <a:sym typeface="DM Sans"/>
              </a:endParaRPr>
            </a:p>
          </p:txBody>
        </p:sp>
        <p:sp>
          <p:nvSpPr>
            <p:cNvPr id="507" name="Google Shape;507;p84"/>
            <p:cNvSpPr txBox="1"/>
            <p:nvPr/>
          </p:nvSpPr>
          <p:spPr>
            <a:xfrm>
              <a:off x="6371825" y="3641350"/>
              <a:ext cx="9198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t-BR" sz="1200">
                  <a:solidFill>
                    <a:schemeClr val="dk1"/>
                  </a:solidFill>
                  <a:latin typeface="DM Sans"/>
                  <a:ea typeface="DM Sans"/>
                  <a:cs typeface="DM Sans"/>
                  <a:sym typeface="DM Sans"/>
                </a:rPr>
                <a:t>Aula 08 - Manipulações de dados </a:t>
              </a:r>
              <a:r>
                <a:rPr b="1" lang="pt-BR" sz="700">
                  <a:solidFill>
                    <a:schemeClr val="dk1"/>
                  </a:solidFill>
                  <a:latin typeface="DM Sans"/>
                  <a:ea typeface="DM Sans"/>
                  <a:cs typeface="DM Sans"/>
                  <a:sym typeface="DM Sans"/>
                </a:rPr>
                <a:t>com</a:t>
              </a:r>
              <a:r>
                <a:rPr b="1" lang="pt-BR" sz="1200">
                  <a:solidFill>
                    <a:schemeClr val="dk1"/>
                  </a:solidFill>
                  <a:latin typeface="DM Sans"/>
                  <a:ea typeface="DM Sans"/>
                  <a:cs typeface="DM Sans"/>
                  <a:sym typeface="DM Sans"/>
                </a:rPr>
                <a:t> Pandas I</a:t>
              </a:r>
              <a:endParaRPr b="1" sz="1200">
                <a:latin typeface="DM Sans"/>
                <a:ea typeface="DM Sans"/>
                <a:cs typeface="DM Sans"/>
                <a:sym typeface="DM Sans"/>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1" name="Shape 511"/>
        <p:cNvGrpSpPr/>
        <p:nvPr/>
      </p:nvGrpSpPr>
      <p:grpSpPr>
        <a:xfrm>
          <a:off x="0" y="0"/>
          <a:ext cx="0" cy="0"/>
          <a:chOff x="0" y="0"/>
          <a:chExt cx="0" cy="0"/>
        </a:xfrm>
      </p:grpSpPr>
      <p:sp>
        <p:nvSpPr>
          <p:cNvPr id="512" name="Google Shape;512;p85"/>
          <p:cNvSpPr txBox="1"/>
          <p:nvPr/>
        </p:nvSpPr>
        <p:spPr>
          <a:xfrm>
            <a:off x="0" y="2133150"/>
            <a:ext cx="9144000" cy="8772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pt-BR" sz="5000">
                <a:solidFill>
                  <a:srgbClr val="111111"/>
                </a:solidFill>
                <a:latin typeface="DM Sans"/>
                <a:ea typeface="DM Sans"/>
                <a:cs typeface="DM Sans"/>
                <a:sym typeface="DM Sans"/>
              </a:rPr>
              <a:t>Equipe de aula</a:t>
            </a:r>
            <a:endParaRPr b="1" sz="5000">
              <a:solidFill>
                <a:srgbClr val="111111"/>
              </a:solidFill>
              <a:latin typeface="DM Sans"/>
              <a:ea typeface="DM Sans"/>
              <a:cs typeface="DM Sans"/>
              <a:sym typeface="DM San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68"/>
          <p:cNvSpPr/>
          <p:nvPr/>
        </p:nvSpPr>
        <p:spPr>
          <a:xfrm>
            <a:off x="3080700" y="2547525"/>
            <a:ext cx="2982600" cy="7938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68"/>
          <p:cNvSpPr txBox="1"/>
          <p:nvPr/>
        </p:nvSpPr>
        <p:spPr>
          <a:xfrm>
            <a:off x="1461300" y="1802163"/>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pt-BR" sz="4000">
                <a:solidFill>
                  <a:schemeClr val="lt1"/>
                </a:solidFill>
                <a:latin typeface="DM Sans"/>
                <a:ea typeface="DM Sans"/>
                <a:cs typeface="DM Sans"/>
                <a:sym typeface="DM Sans"/>
              </a:rPr>
              <a:t>Esta aula será </a:t>
            </a:r>
            <a:endParaRPr b="1" sz="4000">
              <a:solidFill>
                <a:srgbClr val="DEFC52"/>
              </a:solidFill>
              <a:latin typeface="DM Sans"/>
              <a:ea typeface="DM Sans"/>
              <a:cs typeface="DM Sans"/>
              <a:sym typeface="DM Sans"/>
            </a:endParaRPr>
          </a:p>
        </p:txBody>
      </p:sp>
      <p:sp>
        <p:nvSpPr>
          <p:cNvPr id="216" name="Google Shape;216;p68"/>
          <p:cNvSpPr txBox="1"/>
          <p:nvPr/>
        </p:nvSpPr>
        <p:spPr>
          <a:xfrm>
            <a:off x="3655975" y="2541075"/>
            <a:ext cx="22275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pt-BR" sz="4000">
                <a:solidFill>
                  <a:srgbClr val="EAFF6A"/>
                </a:solidFill>
                <a:latin typeface="DM Sans"/>
                <a:ea typeface="DM Sans"/>
                <a:cs typeface="DM Sans"/>
                <a:sym typeface="DM Sans"/>
              </a:rPr>
              <a:t>gravada</a:t>
            </a:r>
            <a:endParaRPr b="1" sz="4000">
              <a:solidFill>
                <a:srgbClr val="EAFF6A"/>
              </a:solidFill>
              <a:latin typeface="DM Sans"/>
              <a:ea typeface="DM Sans"/>
              <a:cs typeface="DM Sans"/>
              <a:sym typeface="DM Sans"/>
            </a:endParaRPr>
          </a:p>
        </p:txBody>
      </p:sp>
      <p:sp>
        <p:nvSpPr>
          <p:cNvPr id="217" name="Google Shape;217;p68"/>
          <p:cNvSpPr/>
          <p:nvPr/>
        </p:nvSpPr>
        <p:spPr>
          <a:xfrm>
            <a:off x="3293875" y="2844525"/>
            <a:ext cx="199800" cy="199800"/>
          </a:xfrm>
          <a:prstGeom prst="ellipse">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16" name="Shape 516"/>
        <p:cNvGrpSpPr/>
        <p:nvPr/>
      </p:nvGrpSpPr>
      <p:grpSpPr>
        <a:xfrm>
          <a:off x="0" y="0"/>
          <a:ext cx="0" cy="0"/>
          <a:chOff x="0" y="0"/>
          <a:chExt cx="0" cy="0"/>
        </a:xfrm>
      </p:grpSpPr>
      <p:sp>
        <p:nvSpPr>
          <p:cNvPr id="517" name="Google Shape;517;p86"/>
          <p:cNvSpPr txBox="1"/>
          <p:nvPr/>
        </p:nvSpPr>
        <p:spPr>
          <a:xfrm>
            <a:off x="712875" y="900750"/>
            <a:ext cx="7655700" cy="815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pt-BR" sz="4100">
                <a:solidFill>
                  <a:schemeClr val="lt1"/>
                </a:solidFill>
                <a:latin typeface="DM Sans"/>
                <a:ea typeface="DM Sans"/>
                <a:cs typeface="DM Sans"/>
                <a:sym typeface="DM Sans"/>
              </a:rPr>
              <a:t>Funções da equipe da </a:t>
            </a:r>
            <a:r>
              <a:rPr b="1" lang="pt-BR" sz="4100">
                <a:solidFill>
                  <a:srgbClr val="EAFF6A"/>
                </a:solidFill>
                <a:latin typeface="DM Sans"/>
                <a:ea typeface="DM Sans"/>
                <a:cs typeface="DM Sans"/>
                <a:sym typeface="DM Sans"/>
              </a:rPr>
              <a:t>aula.</a:t>
            </a:r>
            <a:endParaRPr b="1" sz="4100">
              <a:solidFill>
                <a:srgbClr val="EAFF6A"/>
              </a:solidFill>
              <a:latin typeface="DM Sans"/>
              <a:ea typeface="DM Sans"/>
              <a:cs typeface="DM Sans"/>
              <a:sym typeface="DM Sans"/>
            </a:endParaRPr>
          </a:p>
        </p:txBody>
      </p:sp>
      <p:pic>
        <p:nvPicPr>
          <p:cNvPr id="518" name="Google Shape;518;p86"/>
          <p:cNvPicPr preferRelativeResize="0"/>
          <p:nvPr/>
        </p:nvPicPr>
        <p:blipFill>
          <a:blip r:embed="rId4">
            <a:alphaModFix/>
          </a:blip>
          <a:stretch>
            <a:fillRect/>
          </a:stretch>
        </p:blipFill>
        <p:spPr>
          <a:xfrm>
            <a:off x="712875" y="1883550"/>
            <a:ext cx="3649775" cy="2518125"/>
          </a:xfrm>
          <a:prstGeom prst="rect">
            <a:avLst/>
          </a:prstGeom>
          <a:noFill/>
          <a:ln>
            <a:noFill/>
          </a:ln>
        </p:spPr>
      </p:pic>
      <p:pic>
        <p:nvPicPr>
          <p:cNvPr id="519" name="Google Shape;519;p86"/>
          <p:cNvPicPr preferRelativeResize="0"/>
          <p:nvPr/>
        </p:nvPicPr>
        <p:blipFill>
          <a:blip r:embed="rId4">
            <a:alphaModFix/>
          </a:blip>
          <a:stretch>
            <a:fillRect/>
          </a:stretch>
        </p:blipFill>
        <p:spPr>
          <a:xfrm>
            <a:off x="4718650" y="1883550"/>
            <a:ext cx="3649775" cy="2518125"/>
          </a:xfrm>
          <a:prstGeom prst="rect">
            <a:avLst/>
          </a:prstGeom>
          <a:noFill/>
          <a:ln>
            <a:noFill/>
          </a:ln>
        </p:spPr>
      </p:pic>
      <p:sp>
        <p:nvSpPr>
          <p:cNvPr id="520" name="Google Shape;520;p86"/>
          <p:cNvSpPr txBox="1"/>
          <p:nvPr/>
        </p:nvSpPr>
        <p:spPr>
          <a:xfrm>
            <a:off x="871375" y="2038338"/>
            <a:ext cx="26055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t-BR" sz="1800">
                <a:solidFill>
                  <a:schemeClr val="lt1"/>
                </a:solidFill>
                <a:latin typeface="DM Sans"/>
                <a:ea typeface="DM Sans"/>
                <a:cs typeface="DM Sans"/>
                <a:sym typeface="DM Sans"/>
              </a:rPr>
              <a:t>Professor</a:t>
            </a:r>
            <a:endParaRPr b="1" sz="1800">
              <a:solidFill>
                <a:schemeClr val="lt1"/>
              </a:solidFill>
              <a:latin typeface="DM Sans"/>
              <a:ea typeface="DM Sans"/>
              <a:cs typeface="DM Sans"/>
              <a:sym typeface="DM Sans"/>
            </a:endParaRPr>
          </a:p>
        </p:txBody>
      </p:sp>
      <p:sp>
        <p:nvSpPr>
          <p:cNvPr id="521" name="Google Shape;521;p86"/>
          <p:cNvSpPr txBox="1"/>
          <p:nvPr/>
        </p:nvSpPr>
        <p:spPr>
          <a:xfrm>
            <a:off x="4995975" y="2038338"/>
            <a:ext cx="26055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t-BR" sz="1800">
                <a:solidFill>
                  <a:schemeClr val="lt1"/>
                </a:solidFill>
                <a:latin typeface="DM Sans"/>
                <a:ea typeface="DM Sans"/>
                <a:cs typeface="DM Sans"/>
                <a:sym typeface="DM Sans"/>
              </a:rPr>
              <a:t>Tutores</a:t>
            </a:r>
            <a:endParaRPr b="1" sz="1800">
              <a:solidFill>
                <a:schemeClr val="lt1"/>
              </a:solidFill>
              <a:latin typeface="DM Sans"/>
              <a:ea typeface="DM Sans"/>
              <a:cs typeface="DM Sans"/>
              <a:sym typeface="DM Sans"/>
            </a:endParaRPr>
          </a:p>
        </p:txBody>
      </p:sp>
      <p:sp>
        <p:nvSpPr>
          <p:cNvPr id="522" name="Google Shape;522;p86"/>
          <p:cNvSpPr txBox="1"/>
          <p:nvPr/>
        </p:nvSpPr>
        <p:spPr>
          <a:xfrm>
            <a:off x="967425" y="2500050"/>
            <a:ext cx="3191400" cy="1298700"/>
          </a:xfrm>
          <a:prstGeom prst="rect">
            <a:avLst/>
          </a:prstGeom>
          <a:noFill/>
          <a:ln>
            <a:noFill/>
          </a:ln>
        </p:spPr>
        <p:txBody>
          <a:bodyPr anchorCtr="0" anchor="t" bIns="91425" lIns="91425" spcFirstLastPara="1" rIns="91425" wrap="square" tIns="91425">
            <a:spAutoFit/>
          </a:bodyPr>
          <a:lstStyle/>
          <a:p>
            <a:pPr indent="-314325" lvl="0" marL="457200" rtl="0" algn="l">
              <a:lnSpc>
                <a:spcPct val="115000"/>
              </a:lnSpc>
              <a:spcBef>
                <a:spcPts val="0"/>
              </a:spcBef>
              <a:spcAft>
                <a:spcPts val="0"/>
              </a:spcAft>
              <a:buClr>
                <a:schemeClr val="lt2"/>
              </a:buClr>
              <a:buSzPts val="1350"/>
              <a:buFont typeface="DM Sans"/>
              <a:buChar char="-"/>
            </a:pPr>
            <a:r>
              <a:rPr lang="pt-BR" sz="1350">
                <a:solidFill>
                  <a:schemeClr val="lt2"/>
                </a:solidFill>
                <a:latin typeface="DM Sans"/>
                <a:ea typeface="DM Sans"/>
                <a:cs typeface="DM Sans"/>
                <a:sym typeface="DM Sans"/>
              </a:rPr>
              <a:t>Planejar/preparar as aulas</a:t>
            </a:r>
            <a:endParaRPr sz="1350">
              <a:solidFill>
                <a:schemeClr val="lt2"/>
              </a:solidFill>
              <a:latin typeface="DM Sans"/>
              <a:ea typeface="DM Sans"/>
              <a:cs typeface="DM Sans"/>
              <a:sym typeface="DM Sans"/>
            </a:endParaRPr>
          </a:p>
          <a:p>
            <a:pPr indent="-314325" lvl="0" marL="457200" rtl="0" algn="l">
              <a:lnSpc>
                <a:spcPct val="115000"/>
              </a:lnSpc>
              <a:spcBef>
                <a:spcPts val="0"/>
              </a:spcBef>
              <a:spcAft>
                <a:spcPts val="0"/>
              </a:spcAft>
              <a:buClr>
                <a:schemeClr val="lt2"/>
              </a:buClr>
              <a:buSzPts val="1350"/>
              <a:buFont typeface="DM Sans"/>
              <a:buChar char="-"/>
            </a:pPr>
            <a:r>
              <a:rPr lang="pt-BR" sz="1350">
                <a:solidFill>
                  <a:schemeClr val="lt2"/>
                </a:solidFill>
                <a:latin typeface="DM Sans"/>
                <a:ea typeface="DM Sans"/>
                <a:cs typeface="DM Sans"/>
                <a:sym typeface="DM Sans"/>
              </a:rPr>
              <a:t>Liderar as aulas ao vivo </a:t>
            </a:r>
            <a:endParaRPr sz="1350">
              <a:solidFill>
                <a:schemeClr val="lt2"/>
              </a:solidFill>
              <a:latin typeface="DM Sans"/>
              <a:ea typeface="DM Sans"/>
              <a:cs typeface="DM Sans"/>
              <a:sym typeface="DM Sans"/>
            </a:endParaRPr>
          </a:p>
          <a:p>
            <a:pPr indent="-314325" lvl="0" marL="457200" rtl="0" algn="l">
              <a:lnSpc>
                <a:spcPct val="115000"/>
              </a:lnSpc>
              <a:spcBef>
                <a:spcPts val="0"/>
              </a:spcBef>
              <a:spcAft>
                <a:spcPts val="0"/>
              </a:spcAft>
              <a:buClr>
                <a:schemeClr val="lt2"/>
              </a:buClr>
              <a:buSzPts val="1350"/>
              <a:buFont typeface="DM Sans"/>
              <a:buChar char="-"/>
            </a:pPr>
            <a:r>
              <a:rPr lang="pt-BR" sz="1350">
                <a:solidFill>
                  <a:schemeClr val="lt2"/>
                </a:solidFill>
                <a:latin typeface="DM Sans"/>
                <a:ea typeface="DM Sans"/>
                <a:cs typeface="DM Sans"/>
                <a:sym typeface="DM Sans"/>
              </a:rPr>
              <a:t>Corrigir os projetos finais</a:t>
            </a:r>
            <a:endParaRPr sz="1350">
              <a:solidFill>
                <a:schemeClr val="lt2"/>
              </a:solidFill>
              <a:latin typeface="DM Sans"/>
              <a:ea typeface="DM Sans"/>
              <a:cs typeface="DM Sans"/>
              <a:sym typeface="DM Sans"/>
            </a:endParaRPr>
          </a:p>
          <a:p>
            <a:pPr indent="0" lvl="0" marL="457200" rtl="0" algn="l">
              <a:lnSpc>
                <a:spcPct val="115000"/>
              </a:lnSpc>
              <a:spcBef>
                <a:spcPts val="0"/>
              </a:spcBef>
              <a:spcAft>
                <a:spcPts val="0"/>
              </a:spcAft>
              <a:buNone/>
            </a:pPr>
            <a:r>
              <a:t/>
            </a:r>
            <a:endParaRPr sz="1200">
              <a:solidFill>
                <a:schemeClr val="lt2"/>
              </a:solidFill>
              <a:latin typeface="DM Sans"/>
              <a:ea typeface="DM Sans"/>
              <a:cs typeface="DM Sans"/>
              <a:sym typeface="DM Sans"/>
            </a:endParaRPr>
          </a:p>
          <a:p>
            <a:pPr indent="0" lvl="0" marL="457200" rtl="0" algn="l">
              <a:lnSpc>
                <a:spcPct val="115000"/>
              </a:lnSpc>
              <a:spcBef>
                <a:spcPts val="0"/>
              </a:spcBef>
              <a:spcAft>
                <a:spcPts val="0"/>
              </a:spcAft>
              <a:buNone/>
            </a:pPr>
            <a:r>
              <a:t/>
            </a:r>
            <a:endParaRPr sz="1200">
              <a:solidFill>
                <a:schemeClr val="lt2"/>
              </a:solidFill>
              <a:latin typeface="DM Sans"/>
              <a:ea typeface="DM Sans"/>
              <a:cs typeface="DM Sans"/>
              <a:sym typeface="DM Sans"/>
            </a:endParaRPr>
          </a:p>
        </p:txBody>
      </p:sp>
      <p:sp>
        <p:nvSpPr>
          <p:cNvPr id="523" name="Google Shape;523;p86"/>
          <p:cNvSpPr txBox="1"/>
          <p:nvPr/>
        </p:nvSpPr>
        <p:spPr>
          <a:xfrm>
            <a:off x="4995975" y="2500050"/>
            <a:ext cx="3191400" cy="1826400"/>
          </a:xfrm>
          <a:prstGeom prst="rect">
            <a:avLst/>
          </a:prstGeom>
          <a:noFill/>
          <a:ln>
            <a:noFill/>
          </a:ln>
        </p:spPr>
        <p:txBody>
          <a:bodyPr anchorCtr="0" anchor="t" bIns="91425" lIns="91425" spcFirstLastPara="1" rIns="91425" wrap="square" tIns="91425">
            <a:spAutoFit/>
          </a:bodyPr>
          <a:lstStyle/>
          <a:p>
            <a:pPr indent="-314325" lvl="0" marL="457200" rtl="0" algn="l">
              <a:lnSpc>
                <a:spcPct val="115000"/>
              </a:lnSpc>
              <a:spcBef>
                <a:spcPts val="0"/>
              </a:spcBef>
              <a:spcAft>
                <a:spcPts val="0"/>
              </a:spcAft>
              <a:buClr>
                <a:schemeClr val="lt2"/>
              </a:buClr>
              <a:buSzPts val="1350"/>
              <a:buFont typeface="DM Sans"/>
              <a:buChar char="-"/>
            </a:pPr>
            <a:r>
              <a:rPr lang="pt-BR" sz="1350">
                <a:solidFill>
                  <a:schemeClr val="lt2"/>
                </a:solidFill>
                <a:latin typeface="DM Sans"/>
                <a:ea typeface="DM Sans"/>
                <a:cs typeface="DM Sans"/>
                <a:sym typeface="DM Sans"/>
              </a:rPr>
              <a:t>Quem te acompanha durante toda a jornada do curso</a:t>
            </a:r>
            <a:endParaRPr sz="1350">
              <a:solidFill>
                <a:schemeClr val="lt2"/>
              </a:solidFill>
              <a:latin typeface="DM Sans"/>
              <a:ea typeface="DM Sans"/>
              <a:cs typeface="DM Sans"/>
              <a:sym typeface="DM Sans"/>
            </a:endParaRPr>
          </a:p>
          <a:p>
            <a:pPr indent="-314325" lvl="0" marL="457200" rtl="0" algn="l">
              <a:lnSpc>
                <a:spcPct val="115000"/>
              </a:lnSpc>
              <a:spcBef>
                <a:spcPts val="0"/>
              </a:spcBef>
              <a:spcAft>
                <a:spcPts val="0"/>
              </a:spcAft>
              <a:buClr>
                <a:schemeClr val="lt2"/>
              </a:buClr>
              <a:buSzPts val="1350"/>
              <a:buFont typeface="DM Sans"/>
              <a:buChar char="-"/>
            </a:pPr>
            <a:r>
              <a:rPr lang="pt-BR" sz="1350">
                <a:solidFill>
                  <a:schemeClr val="lt2"/>
                </a:solidFill>
                <a:latin typeface="DM Sans"/>
                <a:ea typeface="DM Sans"/>
                <a:cs typeface="DM Sans"/>
                <a:sym typeface="DM Sans"/>
              </a:rPr>
              <a:t>Responsável por marcar presenças</a:t>
            </a:r>
            <a:endParaRPr sz="1350">
              <a:solidFill>
                <a:schemeClr val="lt2"/>
              </a:solidFill>
              <a:latin typeface="DM Sans"/>
              <a:ea typeface="DM Sans"/>
              <a:cs typeface="DM Sans"/>
              <a:sym typeface="DM Sans"/>
            </a:endParaRPr>
          </a:p>
          <a:p>
            <a:pPr indent="-314325" lvl="0" marL="457200" rtl="0" algn="l">
              <a:lnSpc>
                <a:spcPct val="115000"/>
              </a:lnSpc>
              <a:spcBef>
                <a:spcPts val="0"/>
              </a:spcBef>
              <a:spcAft>
                <a:spcPts val="0"/>
              </a:spcAft>
              <a:buClr>
                <a:schemeClr val="lt2"/>
              </a:buClr>
              <a:buSzPts val="1350"/>
              <a:buFont typeface="DM Sans"/>
              <a:buChar char="-"/>
            </a:pPr>
            <a:r>
              <a:rPr lang="pt-BR" sz="1350">
                <a:solidFill>
                  <a:schemeClr val="lt2"/>
                </a:solidFill>
                <a:latin typeface="DM Sans"/>
                <a:ea typeface="DM Sans"/>
                <a:cs typeface="DM Sans"/>
                <a:sym typeface="DM Sans"/>
              </a:rPr>
              <a:t>Corrigem os desafios entregáveis e as entregas intermediárias do projeto</a:t>
            </a:r>
            <a:endParaRPr sz="1350">
              <a:solidFill>
                <a:schemeClr val="lt2"/>
              </a:solidFill>
              <a:latin typeface="DM Sans"/>
              <a:ea typeface="DM Sans"/>
              <a:cs typeface="DM Sans"/>
              <a:sym typeface="DM Sans"/>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27" name="Shape 527"/>
        <p:cNvGrpSpPr/>
        <p:nvPr/>
      </p:nvGrpSpPr>
      <p:grpSpPr>
        <a:xfrm>
          <a:off x="0" y="0"/>
          <a:ext cx="0" cy="0"/>
          <a:chOff x="0" y="0"/>
          <a:chExt cx="0" cy="0"/>
        </a:xfrm>
      </p:grpSpPr>
      <p:sp>
        <p:nvSpPr>
          <p:cNvPr id="528" name="Google Shape;528;p87"/>
          <p:cNvSpPr txBox="1"/>
          <p:nvPr/>
        </p:nvSpPr>
        <p:spPr>
          <a:xfrm>
            <a:off x="435825" y="1740600"/>
            <a:ext cx="3189300" cy="16623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b="1" lang="pt-BR" sz="3200">
                <a:solidFill>
                  <a:schemeClr val="lt1"/>
                </a:solidFill>
                <a:latin typeface="DM Sans"/>
                <a:ea typeface="DM Sans"/>
                <a:cs typeface="DM Sans"/>
                <a:sym typeface="DM Sans"/>
              </a:rPr>
              <a:t>O que não é função do </a:t>
            </a:r>
            <a:r>
              <a:rPr b="1" lang="pt-BR" sz="3200">
                <a:solidFill>
                  <a:srgbClr val="EAFF6A"/>
                </a:solidFill>
                <a:latin typeface="DM Sans"/>
                <a:ea typeface="DM Sans"/>
                <a:cs typeface="DM Sans"/>
                <a:sym typeface="DM Sans"/>
              </a:rPr>
              <a:t>tutor?</a:t>
            </a:r>
            <a:endParaRPr b="1" sz="3200">
              <a:solidFill>
                <a:srgbClr val="EAFF6A"/>
              </a:solidFill>
              <a:latin typeface="DM Sans"/>
              <a:ea typeface="DM Sans"/>
              <a:cs typeface="DM Sans"/>
              <a:sym typeface="DM Sans"/>
            </a:endParaRPr>
          </a:p>
        </p:txBody>
      </p:sp>
      <p:pic>
        <p:nvPicPr>
          <p:cNvPr id="529" name="Google Shape;529;p87"/>
          <p:cNvPicPr preferRelativeResize="0"/>
          <p:nvPr/>
        </p:nvPicPr>
        <p:blipFill>
          <a:blip r:embed="rId4">
            <a:alphaModFix/>
          </a:blip>
          <a:stretch>
            <a:fillRect/>
          </a:stretch>
        </p:blipFill>
        <p:spPr>
          <a:xfrm>
            <a:off x="3799725" y="758700"/>
            <a:ext cx="4779799" cy="3626100"/>
          </a:xfrm>
          <a:prstGeom prst="rect">
            <a:avLst/>
          </a:prstGeom>
          <a:noFill/>
          <a:ln>
            <a:noFill/>
          </a:ln>
        </p:spPr>
      </p:pic>
      <p:sp>
        <p:nvSpPr>
          <p:cNvPr id="530" name="Google Shape;530;p87"/>
          <p:cNvSpPr txBox="1"/>
          <p:nvPr/>
        </p:nvSpPr>
        <p:spPr>
          <a:xfrm>
            <a:off x="4175125" y="1178700"/>
            <a:ext cx="4029000" cy="2786100"/>
          </a:xfrm>
          <a:prstGeom prst="rect">
            <a:avLst/>
          </a:prstGeom>
          <a:noFill/>
          <a:ln>
            <a:noFill/>
          </a:ln>
        </p:spPr>
        <p:txBody>
          <a:bodyPr anchorCtr="0" anchor="t" bIns="91425" lIns="91425" spcFirstLastPara="1" rIns="91425" wrap="square" tIns="91425">
            <a:spAutoFit/>
          </a:bodyPr>
          <a:lstStyle/>
          <a:p>
            <a:pPr indent="-311150" lvl="0" marL="457200" rtl="0" algn="l">
              <a:spcBef>
                <a:spcPts val="0"/>
              </a:spcBef>
              <a:spcAft>
                <a:spcPts val="0"/>
              </a:spcAft>
              <a:buClr>
                <a:schemeClr val="lt1"/>
              </a:buClr>
              <a:buSzPts val="1300"/>
              <a:buFont typeface="DM Sans"/>
              <a:buChar char="-"/>
            </a:pPr>
            <a:r>
              <a:rPr lang="pt-BR" sz="1300">
                <a:solidFill>
                  <a:schemeClr val="lt1"/>
                </a:solidFill>
                <a:latin typeface="DM Sans"/>
                <a:ea typeface="DM Sans"/>
                <a:cs typeface="DM Sans"/>
                <a:sym typeface="DM Sans"/>
              </a:rPr>
              <a:t>Realizar </a:t>
            </a:r>
            <a:r>
              <a:rPr b="1" lang="pt-BR" sz="1300">
                <a:solidFill>
                  <a:srgbClr val="EAFF6A"/>
                </a:solidFill>
                <a:latin typeface="DM Sans"/>
                <a:ea typeface="DM Sans"/>
                <a:cs typeface="DM Sans"/>
                <a:sym typeface="DM Sans"/>
              </a:rPr>
              <a:t>mentorias individuais ou em grupo</a:t>
            </a:r>
            <a:r>
              <a:rPr lang="pt-BR" sz="1300">
                <a:solidFill>
                  <a:schemeClr val="lt1"/>
                </a:solidFill>
                <a:latin typeface="DM Sans"/>
                <a:ea typeface="DM Sans"/>
                <a:cs typeface="DM Sans"/>
                <a:sym typeface="DM Sans"/>
              </a:rPr>
              <a:t> com seus tutorandos, aprofundando em pontos da aula;</a:t>
            </a:r>
            <a:endParaRPr sz="1300">
              <a:solidFill>
                <a:schemeClr val="lt1"/>
              </a:solidFill>
              <a:latin typeface="DM Sans"/>
              <a:ea typeface="DM Sans"/>
              <a:cs typeface="DM Sans"/>
              <a:sym typeface="DM Sans"/>
            </a:endParaRPr>
          </a:p>
          <a:p>
            <a:pPr indent="0" lvl="0" marL="0" rtl="0" algn="l">
              <a:spcBef>
                <a:spcPts val="0"/>
              </a:spcBef>
              <a:spcAft>
                <a:spcPts val="0"/>
              </a:spcAft>
              <a:buNone/>
            </a:pPr>
            <a:r>
              <a:t/>
            </a:r>
            <a:endParaRPr sz="1300">
              <a:solidFill>
                <a:schemeClr val="lt1"/>
              </a:solidFill>
              <a:latin typeface="DM Sans"/>
              <a:ea typeface="DM Sans"/>
              <a:cs typeface="DM Sans"/>
              <a:sym typeface="DM Sans"/>
            </a:endParaRPr>
          </a:p>
          <a:p>
            <a:pPr indent="-311150" lvl="0" marL="457200" rtl="0" algn="l">
              <a:spcBef>
                <a:spcPts val="0"/>
              </a:spcBef>
              <a:spcAft>
                <a:spcPts val="0"/>
              </a:spcAft>
              <a:buClr>
                <a:schemeClr val="lt1"/>
              </a:buClr>
              <a:buSzPts val="1300"/>
              <a:buFont typeface="DM Sans"/>
              <a:buChar char="-"/>
            </a:pPr>
            <a:r>
              <a:rPr lang="pt-BR" sz="1300">
                <a:solidFill>
                  <a:schemeClr val="lt1"/>
                </a:solidFill>
                <a:latin typeface="DM Sans"/>
                <a:ea typeface="DM Sans"/>
                <a:cs typeface="DM Sans"/>
                <a:sym typeface="DM Sans"/>
              </a:rPr>
              <a:t>Responder</a:t>
            </a:r>
            <a:r>
              <a:rPr b="1" lang="pt-BR" sz="1300">
                <a:solidFill>
                  <a:srgbClr val="EAFF6A"/>
                </a:solidFill>
                <a:latin typeface="DM Sans"/>
                <a:ea typeface="DM Sans"/>
                <a:cs typeface="DM Sans"/>
                <a:sym typeface="DM Sans"/>
              </a:rPr>
              <a:t> imediatamente</a:t>
            </a:r>
            <a:r>
              <a:rPr lang="pt-BR" sz="1300">
                <a:solidFill>
                  <a:schemeClr val="lt1"/>
                </a:solidFill>
                <a:latin typeface="DM Sans"/>
                <a:ea typeface="DM Sans"/>
                <a:cs typeface="DM Sans"/>
                <a:sym typeface="DM Sans"/>
              </a:rPr>
              <a:t> uma pergunta enviada assincronamente;</a:t>
            </a:r>
            <a:endParaRPr sz="1300">
              <a:solidFill>
                <a:schemeClr val="lt1"/>
              </a:solidFill>
              <a:latin typeface="DM Sans"/>
              <a:ea typeface="DM Sans"/>
              <a:cs typeface="DM Sans"/>
              <a:sym typeface="DM Sans"/>
            </a:endParaRPr>
          </a:p>
          <a:p>
            <a:pPr indent="0" lvl="0" marL="457200" rtl="0" algn="l">
              <a:spcBef>
                <a:spcPts val="0"/>
              </a:spcBef>
              <a:spcAft>
                <a:spcPts val="0"/>
              </a:spcAft>
              <a:buNone/>
            </a:pPr>
            <a:r>
              <a:t/>
            </a:r>
            <a:endParaRPr sz="1300">
              <a:solidFill>
                <a:schemeClr val="lt1"/>
              </a:solidFill>
              <a:latin typeface="DM Sans"/>
              <a:ea typeface="DM Sans"/>
              <a:cs typeface="DM Sans"/>
              <a:sym typeface="DM Sans"/>
            </a:endParaRPr>
          </a:p>
          <a:p>
            <a:pPr indent="-311150" lvl="0" marL="457200" rtl="0" algn="l">
              <a:spcBef>
                <a:spcPts val="0"/>
              </a:spcBef>
              <a:spcAft>
                <a:spcPts val="0"/>
              </a:spcAft>
              <a:buClr>
                <a:schemeClr val="lt1"/>
              </a:buClr>
              <a:buSzPts val="1300"/>
              <a:buFont typeface="DM Sans"/>
              <a:buChar char="-"/>
            </a:pPr>
            <a:r>
              <a:rPr lang="pt-BR" sz="1300">
                <a:solidFill>
                  <a:schemeClr val="lt1"/>
                </a:solidFill>
                <a:latin typeface="DM Sans"/>
                <a:ea typeface="DM Sans"/>
                <a:cs typeface="DM Sans"/>
                <a:sym typeface="DM Sans"/>
              </a:rPr>
              <a:t>Corrigir desafios </a:t>
            </a:r>
            <a:r>
              <a:rPr b="1" lang="pt-BR" sz="1300">
                <a:solidFill>
                  <a:srgbClr val="DEFC52"/>
                </a:solidFill>
                <a:latin typeface="DM Sans"/>
                <a:ea typeface="DM Sans"/>
                <a:cs typeface="DM Sans"/>
                <a:sym typeface="DM Sans"/>
              </a:rPr>
              <a:t>complementares</a:t>
            </a:r>
            <a:r>
              <a:rPr lang="pt-BR" sz="1300">
                <a:solidFill>
                  <a:schemeClr val="lt1"/>
                </a:solidFill>
                <a:latin typeface="DM Sans"/>
                <a:ea typeface="DM Sans"/>
                <a:cs typeface="DM Sans"/>
                <a:sym typeface="DM Sans"/>
              </a:rPr>
              <a:t>;</a:t>
            </a:r>
            <a:endParaRPr sz="1300">
              <a:solidFill>
                <a:schemeClr val="lt1"/>
              </a:solidFill>
              <a:latin typeface="DM Sans"/>
              <a:ea typeface="DM Sans"/>
              <a:cs typeface="DM Sans"/>
              <a:sym typeface="DM Sans"/>
            </a:endParaRPr>
          </a:p>
          <a:p>
            <a:pPr indent="0" lvl="0" marL="457200" rtl="0" algn="l">
              <a:spcBef>
                <a:spcPts val="0"/>
              </a:spcBef>
              <a:spcAft>
                <a:spcPts val="0"/>
              </a:spcAft>
              <a:buNone/>
            </a:pPr>
            <a:r>
              <a:t/>
            </a:r>
            <a:endParaRPr sz="1300">
              <a:solidFill>
                <a:schemeClr val="lt1"/>
              </a:solidFill>
              <a:latin typeface="DM Sans"/>
              <a:ea typeface="DM Sans"/>
              <a:cs typeface="DM Sans"/>
              <a:sym typeface="DM Sans"/>
            </a:endParaRPr>
          </a:p>
          <a:p>
            <a:pPr indent="-311150" lvl="0" marL="457200" rtl="0" algn="l">
              <a:spcBef>
                <a:spcPts val="0"/>
              </a:spcBef>
              <a:spcAft>
                <a:spcPts val="0"/>
              </a:spcAft>
              <a:buClr>
                <a:schemeClr val="lt1"/>
              </a:buClr>
              <a:buSzPts val="1300"/>
              <a:buFont typeface="DM Sans"/>
              <a:buChar char="-"/>
            </a:pPr>
            <a:r>
              <a:rPr lang="pt-BR" sz="1300">
                <a:solidFill>
                  <a:schemeClr val="lt1"/>
                </a:solidFill>
                <a:latin typeface="DM Sans"/>
                <a:ea typeface="DM Sans"/>
                <a:cs typeface="DM Sans"/>
                <a:sym typeface="DM Sans"/>
              </a:rPr>
              <a:t>Resolver questões administrativas,</a:t>
            </a:r>
            <a:br>
              <a:rPr lang="pt-BR" sz="1300">
                <a:solidFill>
                  <a:schemeClr val="lt1"/>
                </a:solidFill>
                <a:latin typeface="DM Sans"/>
                <a:ea typeface="DM Sans"/>
                <a:cs typeface="DM Sans"/>
                <a:sym typeface="DM Sans"/>
              </a:rPr>
            </a:br>
            <a:r>
              <a:rPr lang="pt-BR" sz="1300">
                <a:solidFill>
                  <a:schemeClr val="lt1"/>
                </a:solidFill>
                <a:latin typeface="DM Sans"/>
                <a:ea typeface="DM Sans"/>
                <a:cs typeface="DM Sans"/>
                <a:sym typeface="DM Sans"/>
              </a:rPr>
              <a:t>que envolvem plataforma ou Coderbolsa - isso é tratado com o time de Experiência do Estudante :)</a:t>
            </a:r>
            <a:endParaRPr sz="1300">
              <a:solidFill>
                <a:schemeClr val="lt1"/>
              </a:solidFill>
              <a:latin typeface="DM Sans"/>
              <a:ea typeface="DM Sans"/>
              <a:cs typeface="DM Sans"/>
              <a:sym typeface="DM Sans"/>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4" name="Shape 534"/>
        <p:cNvGrpSpPr/>
        <p:nvPr/>
      </p:nvGrpSpPr>
      <p:grpSpPr>
        <a:xfrm>
          <a:off x="0" y="0"/>
          <a:ext cx="0" cy="0"/>
          <a:chOff x="0" y="0"/>
          <a:chExt cx="0" cy="0"/>
        </a:xfrm>
      </p:grpSpPr>
      <p:sp>
        <p:nvSpPr>
          <p:cNvPr id="535" name="Google Shape;535;p88"/>
          <p:cNvSpPr txBox="1"/>
          <p:nvPr/>
        </p:nvSpPr>
        <p:spPr>
          <a:xfrm>
            <a:off x="0" y="2133150"/>
            <a:ext cx="9144000" cy="8772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pt-BR" sz="5000">
                <a:solidFill>
                  <a:srgbClr val="111111"/>
                </a:solidFill>
                <a:latin typeface="DM Sans"/>
                <a:ea typeface="DM Sans"/>
                <a:cs typeface="DM Sans"/>
                <a:sym typeface="DM Sans"/>
              </a:rPr>
              <a:t>Feedbacks</a:t>
            </a:r>
            <a:endParaRPr b="1" sz="5000">
              <a:solidFill>
                <a:srgbClr val="111111"/>
              </a:solidFill>
              <a:latin typeface="DM Sans"/>
              <a:ea typeface="DM Sans"/>
              <a:cs typeface="DM Sans"/>
              <a:sym typeface="DM Sans"/>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39" name="Shape 539"/>
        <p:cNvGrpSpPr/>
        <p:nvPr/>
      </p:nvGrpSpPr>
      <p:grpSpPr>
        <a:xfrm>
          <a:off x="0" y="0"/>
          <a:ext cx="0" cy="0"/>
          <a:chOff x="0" y="0"/>
          <a:chExt cx="0" cy="0"/>
        </a:xfrm>
      </p:grpSpPr>
      <p:sp>
        <p:nvSpPr>
          <p:cNvPr id="540" name="Google Shape;540;p89"/>
          <p:cNvSpPr txBox="1"/>
          <p:nvPr/>
        </p:nvSpPr>
        <p:spPr>
          <a:xfrm>
            <a:off x="960487" y="861650"/>
            <a:ext cx="7223100" cy="1293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pt-BR" sz="3600">
                <a:solidFill>
                  <a:schemeClr val="lt1"/>
                </a:solidFill>
                <a:latin typeface="DM Sans"/>
                <a:ea typeface="DM Sans"/>
                <a:cs typeface="DM Sans"/>
                <a:sym typeface="DM Sans"/>
              </a:rPr>
              <a:t>Qual a importância</a:t>
            </a:r>
            <a:endParaRPr b="1" sz="3600">
              <a:solidFill>
                <a:schemeClr val="lt1"/>
              </a:solidFill>
              <a:latin typeface="DM Sans"/>
              <a:ea typeface="DM Sans"/>
              <a:cs typeface="DM Sans"/>
              <a:sym typeface="DM Sans"/>
            </a:endParaRPr>
          </a:p>
          <a:p>
            <a:pPr indent="0" lvl="0" marL="0" rtl="0" algn="ctr">
              <a:spcBef>
                <a:spcPts val="0"/>
              </a:spcBef>
              <a:spcAft>
                <a:spcPts val="0"/>
              </a:spcAft>
              <a:buNone/>
            </a:pPr>
            <a:r>
              <a:rPr b="1" lang="pt-BR" sz="3600">
                <a:solidFill>
                  <a:schemeClr val="lt1"/>
                </a:solidFill>
                <a:latin typeface="DM Sans"/>
                <a:ea typeface="DM Sans"/>
                <a:cs typeface="DM Sans"/>
                <a:sym typeface="DM Sans"/>
              </a:rPr>
              <a:t>de preencher o </a:t>
            </a:r>
            <a:r>
              <a:rPr b="1" lang="pt-BR" sz="3600">
                <a:solidFill>
                  <a:srgbClr val="EAFF6A"/>
                </a:solidFill>
                <a:latin typeface="DM Sans"/>
                <a:ea typeface="DM Sans"/>
                <a:cs typeface="DM Sans"/>
                <a:sym typeface="DM Sans"/>
              </a:rPr>
              <a:t>feedback?</a:t>
            </a:r>
            <a:endParaRPr b="1" sz="3600">
              <a:solidFill>
                <a:srgbClr val="EAFF6A"/>
              </a:solidFill>
              <a:latin typeface="DM Sans"/>
              <a:ea typeface="DM Sans"/>
              <a:cs typeface="DM Sans"/>
              <a:sym typeface="DM Sans"/>
            </a:endParaRPr>
          </a:p>
        </p:txBody>
      </p:sp>
      <p:pic>
        <p:nvPicPr>
          <p:cNvPr id="541" name="Google Shape;541;p89"/>
          <p:cNvPicPr preferRelativeResize="0"/>
          <p:nvPr/>
        </p:nvPicPr>
        <p:blipFill>
          <a:blip r:embed="rId4">
            <a:alphaModFix/>
          </a:blip>
          <a:stretch>
            <a:fillRect/>
          </a:stretch>
        </p:blipFill>
        <p:spPr>
          <a:xfrm>
            <a:off x="1768075" y="2230850"/>
            <a:ext cx="5706076" cy="2212225"/>
          </a:xfrm>
          <a:prstGeom prst="rect">
            <a:avLst/>
          </a:prstGeom>
          <a:noFill/>
          <a:ln>
            <a:noFill/>
          </a:ln>
        </p:spPr>
      </p:pic>
      <p:sp>
        <p:nvSpPr>
          <p:cNvPr id="542" name="Google Shape;542;p89"/>
          <p:cNvSpPr txBox="1"/>
          <p:nvPr/>
        </p:nvSpPr>
        <p:spPr>
          <a:xfrm>
            <a:off x="2609875" y="2408775"/>
            <a:ext cx="4613100" cy="2015700"/>
          </a:xfrm>
          <a:prstGeom prst="rect">
            <a:avLst/>
          </a:prstGeom>
          <a:noFill/>
          <a:ln>
            <a:noFill/>
          </a:ln>
        </p:spPr>
        <p:txBody>
          <a:bodyPr anchorCtr="0" anchor="t" bIns="91425" lIns="91425" spcFirstLastPara="1" rIns="91425" wrap="square" tIns="91425">
            <a:spAutoFit/>
          </a:bodyPr>
          <a:lstStyle/>
          <a:p>
            <a:pPr indent="0" lvl="0" marL="89999" rtl="0" algn="l">
              <a:lnSpc>
                <a:spcPct val="115000"/>
              </a:lnSpc>
              <a:spcBef>
                <a:spcPts val="0"/>
              </a:spcBef>
              <a:spcAft>
                <a:spcPts val="0"/>
              </a:spcAft>
              <a:buNone/>
            </a:pPr>
            <a:r>
              <a:rPr b="1" lang="pt-BR" sz="1350">
                <a:solidFill>
                  <a:srgbClr val="EAFF6A"/>
                </a:solidFill>
                <a:latin typeface="DM Sans"/>
                <a:ea typeface="DM Sans"/>
                <a:cs typeface="DM Sans"/>
                <a:sym typeface="DM Sans"/>
              </a:rPr>
              <a:t>É habilitado após a aula</a:t>
            </a:r>
            <a:endParaRPr b="1" sz="1350">
              <a:solidFill>
                <a:srgbClr val="EAFF6A"/>
              </a:solidFill>
              <a:latin typeface="DM Sans"/>
              <a:ea typeface="DM Sans"/>
              <a:cs typeface="DM Sans"/>
              <a:sym typeface="DM Sans"/>
            </a:endParaRPr>
          </a:p>
          <a:p>
            <a:pPr indent="0" lvl="0" marL="0" rtl="0" algn="l">
              <a:lnSpc>
                <a:spcPct val="115000"/>
              </a:lnSpc>
              <a:spcBef>
                <a:spcPts val="0"/>
              </a:spcBef>
              <a:spcAft>
                <a:spcPts val="0"/>
              </a:spcAft>
              <a:buNone/>
            </a:pPr>
            <a:r>
              <a:t/>
            </a:r>
            <a:endParaRPr sz="1200">
              <a:solidFill>
                <a:srgbClr val="C4C4C4"/>
              </a:solidFill>
              <a:latin typeface="DM Sans"/>
              <a:ea typeface="DM Sans"/>
              <a:cs typeface="DM Sans"/>
              <a:sym typeface="DM Sans"/>
            </a:endParaRPr>
          </a:p>
          <a:p>
            <a:pPr indent="-265725" lvl="0" marL="360000" rtl="0" algn="l">
              <a:lnSpc>
                <a:spcPct val="115000"/>
              </a:lnSpc>
              <a:spcBef>
                <a:spcPts val="0"/>
              </a:spcBef>
              <a:spcAft>
                <a:spcPts val="0"/>
              </a:spcAft>
              <a:buClr>
                <a:srgbClr val="D9D9D9"/>
              </a:buClr>
              <a:buSzPts val="1350"/>
              <a:buFont typeface="DM Sans"/>
              <a:buChar char="-"/>
            </a:pPr>
            <a:r>
              <a:rPr lang="pt-BR" sz="1350">
                <a:solidFill>
                  <a:srgbClr val="D9D9D9"/>
                </a:solidFill>
                <a:latin typeface="DM Sans"/>
                <a:ea typeface="DM Sans"/>
                <a:cs typeface="DM Sans"/>
                <a:sym typeface="DM Sans"/>
              </a:rPr>
              <a:t>Através dele é possível avaliar professor, tutor, conteúdo, plataforma e chat.</a:t>
            </a:r>
            <a:endParaRPr sz="1350">
              <a:solidFill>
                <a:srgbClr val="D9D9D9"/>
              </a:solidFill>
              <a:latin typeface="DM Sans"/>
              <a:ea typeface="DM Sans"/>
              <a:cs typeface="DM Sans"/>
              <a:sym typeface="DM Sans"/>
            </a:endParaRPr>
          </a:p>
          <a:p>
            <a:pPr indent="-265725" lvl="0" marL="360000" rtl="0" algn="l">
              <a:lnSpc>
                <a:spcPct val="115000"/>
              </a:lnSpc>
              <a:spcBef>
                <a:spcPts val="0"/>
              </a:spcBef>
              <a:spcAft>
                <a:spcPts val="0"/>
              </a:spcAft>
              <a:buClr>
                <a:srgbClr val="D9D9D9"/>
              </a:buClr>
              <a:buSzPts val="1350"/>
              <a:buFont typeface="DM Sans"/>
              <a:buChar char="-"/>
            </a:pPr>
            <a:r>
              <a:rPr lang="pt-BR" sz="1350">
                <a:solidFill>
                  <a:srgbClr val="D9D9D9"/>
                </a:solidFill>
                <a:latin typeface="DM Sans"/>
                <a:ea typeface="DM Sans"/>
                <a:cs typeface="DM Sans"/>
                <a:sym typeface="DM Sans"/>
              </a:rPr>
              <a:t>Permite que possamos agir enquanto a experiência está acontecendo.</a:t>
            </a:r>
            <a:endParaRPr sz="1350">
              <a:solidFill>
                <a:srgbClr val="D9D9D9"/>
              </a:solidFill>
              <a:latin typeface="DM Sans"/>
              <a:ea typeface="DM Sans"/>
              <a:cs typeface="DM Sans"/>
              <a:sym typeface="DM Sans"/>
            </a:endParaRPr>
          </a:p>
          <a:p>
            <a:pPr indent="-265725" lvl="0" marL="360000" rtl="0" algn="l">
              <a:lnSpc>
                <a:spcPct val="115000"/>
              </a:lnSpc>
              <a:spcBef>
                <a:spcPts val="0"/>
              </a:spcBef>
              <a:spcAft>
                <a:spcPts val="0"/>
              </a:spcAft>
              <a:buClr>
                <a:srgbClr val="D9D9D9"/>
              </a:buClr>
              <a:buSzPts val="1350"/>
              <a:buFont typeface="DM Sans"/>
              <a:buChar char="-"/>
            </a:pPr>
            <a:r>
              <a:rPr lang="pt-BR" sz="1350">
                <a:solidFill>
                  <a:srgbClr val="D9D9D9"/>
                </a:solidFill>
                <a:latin typeface="DM Sans"/>
                <a:ea typeface="DM Sans"/>
                <a:cs typeface="DM Sans"/>
                <a:sym typeface="DM Sans"/>
              </a:rPr>
              <a:t>Soma pontos no Top 10.</a:t>
            </a:r>
            <a:endParaRPr sz="1350">
              <a:solidFill>
                <a:srgbClr val="D9D9D9"/>
              </a:solidFill>
              <a:latin typeface="DM Sans"/>
              <a:ea typeface="DM Sans"/>
              <a:cs typeface="DM Sans"/>
              <a:sym typeface="DM Sans"/>
            </a:endParaRPr>
          </a:p>
          <a:p>
            <a:pPr indent="-95250" lvl="0" marL="360000" rtl="0" algn="l">
              <a:lnSpc>
                <a:spcPct val="115000"/>
              </a:lnSpc>
              <a:spcBef>
                <a:spcPts val="0"/>
              </a:spcBef>
              <a:spcAft>
                <a:spcPts val="0"/>
              </a:spcAft>
              <a:buNone/>
            </a:pPr>
            <a:r>
              <a:rPr lang="pt-BR" sz="1200">
                <a:solidFill>
                  <a:srgbClr val="D9D9D9"/>
                </a:solidFill>
                <a:latin typeface="DM Sans"/>
                <a:ea typeface="DM Sans"/>
                <a:cs typeface="DM Sans"/>
                <a:sym typeface="DM Sans"/>
              </a:rPr>
              <a:t> </a:t>
            </a:r>
            <a:endParaRPr sz="1200">
              <a:solidFill>
                <a:srgbClr val="D9D9D9"/>
              </a:solidFill>
              <a:latin typeface="DM Sans"/>
              <a:ea typeface="DM Sans"/>
              <a:cs typeface="DM Sans"/>
              <a:sym typeface="DM Sans"/>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6" name="Shape 546"/>
        <p:cNvGrpSpPr/>
        <p:nvPr/>
      </p:nvGrpSpPr>
      <p:grpSpPr>
        <a:xfrm>
          <a:off x="0" y="0"/>
          <a:ext cx="0" cy="0"/>
          <a:chOff x="0" y="0"/>
          <a:chExt cx="0" cy="0"/>
        </a:xfrm>
      </p:grpSpPr>
      <p:sp>
        <p:nvSpPr>
          <p:cNvPr id="547" name="Google Shape;547;p90"/>
          <p:cNvSpPr txBox="1"/>
          <p:nvPr/>
        </p:nvSpPr>
        <p:spPr>
          <a:xfrm>
            <a:off x="0" y="2133150"/>
            <a:ext cx="9144000" cy="8772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pt-BR" sz="5000">
                <a:solidFill>
                  <a:srgbClr val="111111"/>
                </a:solidFill>
                <a:latin typeface="DM Sans"/>
                <a:ea typeface="DM Sans"/>
                <a:cs typeface="DM Sans"/>
                <a:sym typeface="DM Sans"/>
              </a:rPr>
              <a:t>Canais de comunicação</a:t>
            </a:r>
            <a:endParaRPr b="1" sz="5000">
              <a:solidFill>
                <a:srgbClr val="111111"/>
              </a:solidFill>
              <a:latin typeface="DM Sans"/>
              <a:ea typeface="DM Sans"/>
              <a:cs typeface="DM Sans"/>
              <a:sym typeface="DM Sans"/>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1" name="Shape 551"/>
        <p:cNvGrpSpPr/>
        <p:nvPr/>
      </p:nvGrpSpPr>
      <p:grpSpPr>
        <a:xfrm>
          <a:off x="0" y="0"/>
          <a:ext cx="0" cy="0"/>
          <a:chOff x="0" y="0"/>
          <a:chExt cx="0" cy="0"/>
        </a:xfrm>
      </p:grpSpPr>
      <p:sp>
        <p:nvSpPr>
          <p:cNvPr id="552" name="Google Shape;552;p91"/>
          <p:cNvSpPr/>
          <p:nvPr/>
        </p:nvSpPr>
        <p:spPr>
          <a:xfrm>
            <a:off x="473350" y="1055175"/>
            <a:ext cx="6048300" cy="1209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91"/>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Canais de comunicação</a:t>
            </a:r>
            <a:endParaRPr b="1" sz="4000">
              <a:solidFill>
                <a:schemeClr val="dk1"/>
              </a:solidFill>
              <a:latin typeface="DM Sans"/>
              <a:ea typeface="DM Sans"/>
              <a:cs typeface="DM Sans"/>
              <a:sym typeface="DM Sans"/>
            </a:endParaRPr>
          </a:p>
        </p:txBody>
      </p:sp>
      <p:sp>
        <p:nvSpPr>
          <p:cNvPr id="554" name="Google Shape;554;p91"/>
          <p:cNvSpPr txBox="1"/>
          <p:nvPr/>
        </p:nvSpPr>
        <p:spPr>
          <a:xfrm>
            <a:off x="473350" y="1506700"/>
            <a:ext cx="6874500" cy="7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t-BR">
                <a:latin typeface="DM Sans"/>
                <a:ea typeface="DM Sans"/>
                <a:cs typeface="DM Sans"/>
                <a:sym typeface="DM Sans"/>
              </a:rPr>
              <a:t>Professores, tutores e colegas:</a:t>
            </a:r>
            <a:r>
              <a:rPr lang="pt-BR">
                <a:latin typeface="DM Sans"/>
                <a:ea typeface="DM Sans"/>
                <a:cs typeface="DM Sans"/>
                <a:sym typeface="DM Sans"/>
              </a:rPr>
              <a:t> chat da plataforma</a:t>
            </a:r>
            <a:endParaRPr>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sz="1350">
              <a:latin typeface="DM Sans"/>
              <a:ea typeface="DM Sans"/>
              <a:cs typeface="DM Sans"/>
              <a:sym typeface="DM Sans"/>
            </a:endParaRPr>
          </a:p>
          <a:p>
            <a:pPr indent="0" lvl="0" marL="0" rtl="0" algn="l">
              <a:spcBef>
                <a:spcPts val="0"/>
              </a:spcBef>
              <a:spcAft>
                <a:spcPts val="0"/>
              </a:spcAft>
              <a:buNone/>
            </a:pPr>
            <a:r>
              <a:rPr lang="pt-BR" sz="1200">
                <a:latin typeface="DM Sans"/>
                <a:ea typeface="DM Sans"/>
                <a:cs typeface="DM Sans"/>
                <a:sym typeface="DM Sans"/>
              </a:rPr>
              <a:t>Para dúvidas sobre conteúdo, grupos, desafios, prazos e materiais disponibilizados.</a:t>
            </a:r>
            <a:endParaRPr sz="1200">
              <a:latin typeface="DM Sans"/>
              <a:ea typeface="DM Sans"/>
              <a:cs typeface="DM Sans"/>
              <a:sym typeface="DM Sans"/>
            </a:endParaRPr>
          </a:p>
        </p:txBody>
      </p:sp>
      <p:sp>
        <p:nvSpPr>
          <p:cNvPr id="555" name="Google Shape;555;p91"/>
          <p:cNvSpPr txBox="1"/>
          <p:nvPr/>
        </p:nvSpPr>
        <p:spPr>
          <a:xfrm>
            <a:off x="473350" y="2730400"/>
            <a:ext cx="5776200" cy="1408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t-BR">
                <a:solidFill>
                  <a:schemeClr val="dk1"/>
                </a:solidFill>
                <a:latin typeface="DM Sans"/>
                <a:ea typeface="DM Sans"/>
                <a:cs typeface="DM Sans"/>
                <a:sym typeface="DM Sans"/>
              </a:rPr>
              <a:t>Time de Experiência do estudante Coderhouse: </a:t>
            </a:r>
            <a:endParaRPr b="1">
              <a:solidFill>
                <a:schemeClr val="dk1"/>
              </a:solidFill>
              <a:latin typeface="DM Sans"/>
              <a:ea typeface="DM Sans"/>
              <a:cs typeface="DM Sans"/>
              <a:sym typeface="DM Sans"/>
            </a:endParaRPr>
          </a:p>
          <a:p>
            <a:pPr indent="0" lvl="0" marL="0" rtl="0" algn="l">
              <a:spcBef>
                <a:spcPts val="0"/>
              </a:spcBef>
              <a:spcAft>
                <a:spcPts val="0"/>
              </a:spcAft>
              <a:buNone/>
            </a:pPr>
            <a:r>
              <a:t/>
            </a:r>
            <a:endParaRPr b="1">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b="1">
              <a:solidFill>
                <a:schemeClr val="dk1"/>
              </a:solidFill>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Clr>
                <a:srgbClr val="000000"/>
              </a:buClr>
              <a:buSzPts val="1100"/>
              <a:buFont typeface="Arial"/>
              <a:buNone/>
            </a:pPr>
            <a:r>
              <a:rPr lang="pt-BR" sz="1200">
                <a:latin typeface="DM Sans"/>
                <a:ea typeface="DM Sans"/>
                <a:cs typeface="DM Sans"/>
                <a:sym typeface="DM Sans"/>
              </a:rPr>
              <a:t>Para problemas com a plataforma, CoderBolsa, justificativas de ausência, mudança de turma, cancelamentos.</a:t>
            </a:r>
            <a:endParaRPr sz="1200">
              <a:latin typeface="DM Sans"/>
              <a:ea typeface="DM Sans"/>
              <a:cs typeface="DM Sans"/>
              <a:sym typeface="DM Sans"/>
            </a:endParaRPr>
          </a:p>
        </p:txBody>
      </p:sp>
      <p:pic>
        <p:nvPicPr>
          <p:cNvPr id="556" name="Google Shape;556;p91"/>
          <p:cNvPicPr preferRelativeResize="0"/>
          <p:nvPr/>
        </p:nvPicPr>
        <p:blipFill>
          <a:blip r:embed="rId3">
            <a:alphaModFix/>
          </a:blip>
          <a:stretch>
            <a:fillRect/>
          </a:stretch>
        </p:blipFill>
        <p:spPr>
          <a:xfrm>
            <a:off x="2550425" y="3097325"/>
            <a:ext cx="302450" cy="302450"/>
          </a:xfrm>
          <a:prstGeom prst="rect">
            <a:avLst/>
          </a:prstGeom>
          <a:noFill/>
          <a:ln>
            <a:noFill/>
          </a:ln>
        </p:spPr>
      </p:pic>
      <p:sp>
        <p:nvSpPr>
          <p:cNvPr id="557" name="Google Shape;557;p91">
            <a:hlinkClick r:id="rId4"/>
          </p:cNvPr>
          <p:cNvSpPr txBox="1"/>
          <p:nvPr/>
        </p:nvSpPr>
        <p:spPr>
          <a:xfrm>
            <a:off x="866800" y="3071550"/>
            <a:ext cx="1485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1200">
                <a:latin typeface="DM Sans"/>
                <a:ea typeface="DM Sans"/>
                <a:cs typeface="DM Sans"/>
                <a:sym typeface="DM Sans"/>
              </a:rPr>
              <a:t>WhatsApp</a:t>
            </a:r>
            <a:endParaRPr sz="1200">
              <a:latin typeface="DM Sans"/>
              <a:ea typeface="DM Sans"/>
              <a:cs typeface="DM Sans"/>
              <a:sym typeface="DM Sans"/>
            </a:endParaRPr>
          </a:p>
        </p:txBody>
      </p:sp>
      <p:sp>
        <p:nvSpPr>
          <p:cNvPr id="558" name="Google Shape;558;p91"/>
          <p:cNvSpPr txBox="1"/>
          <p:nvPr/>
        </p:nvSpPr>
        <p:spPr>
          <a:xfrm>
            <a:off x="2852875" y="3071550"/>
            <a:ext cx="25014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1200">
                <a:latin typeface="DM Sans"/>
                <a:ea typeface="DM Sans"/>
                <a:cs typeface="DM Sans"/>
                <a:sym typeface="DM Sans"/>
              </a:rPr>
              <a:t>estudantes@coderhouse.com</a:t>
            </a:r>
            <a:endParaRPr sz="1200">
              <a:latin typeface="DM Sans"/>
              <a:ea typeface="DM Sans"/>
              <a:cs typeface="DM Sans"/>
              <a:sym typeface="DM Sans"/>
            </a:endParaRPr>
          </a:p>
        </p:txBody>
      </p:sp>
      <p:pic>
        <p:nvPicPr>
          <p:cNvPr id="559" name="Google Shape;559;p91"/>
          <p:cNvPicPr preferRelativeResize="0"/>
          <p:nvPr/>
        </p:nvPicPr>
        <p:blipFill>
          <a:blip r:embed="rId5">
            <a:alphaModFix/>
          </a:blip>
          <a:stretch>
            <a:fillRect/>
          </a:stretch>
        </p:blipFill>
        <p:spPr>
          <a:xfrm>
            <a:off x="616544" y="3084750"/>
            <a:ext cx="302450" cy="299328"/>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3" name="Shape 563"/>
        <p:cNvGrpSpPr/>
        <p:nvPr/>
      </p:nvGrpSpPr>
      <p:grpSpPr>
        <a:xfrm>
          <a:off x="0" y="0"/>
          <a:ext cx="0" cy="0"/>
          <a:chOff x="0" y="0"/>
          <a:chExt cx="0" cy="0"/>
        </a:xfrm>
      </p:grpSpPr>
      <p:sp>
        <p:nvSpPr>
          <p:cNvPr id="564" name="Google Shape;564;p92"/>
          <p:cNvSpPr txBox="1"/>
          <p:nvPr/>
        </p:nvSpPr>
        <p:spPr>
          <a:xfrm>
            <a:off x="1461300" y="2252975"/>
            <a:ext cx="6221400" cy="12930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pt-BR" sz="4000">
                <a:solidFill>
                  <a:srgbClr val="EAFF6A"/>
                </a:solidFill>
                <a:latin typeface="DM Sans"/>
                <a:ea typeface="DM Sans"/>
                <a:cs typeface="DM Sans"/>
                <a:sym typeface="DM Sans"/>
              </a:rPr>
              <a:t>Introdução a Programação </a:t>
            </a:r>
            <a:endParaRPr b="1" sz="4000">
              <a:solidFill>
                <a:srgbClr val="EAFF6A"/>
              </a:solidFill>
              <a:latin typeface="DM Sans"/>
              <a:ea typeface="DM Sans"/>
              <a:cs typeface="DM Sans"/>
              <a:sym typeface="DM Sans"/>
            </a:endParaRPr>
          </a:p>
        </p:txBody>
      </p:sp>
      <p:sp>
        <p:nvSpPr>
          <p:cNvPr id="565" name="Google Shape;565;p92"/>
          <p:cNvSpPr txBox="1"/>
          <p:nvPr/>
        </p:nvSpPr>
        <p:spPr>
          <a:xfrm>
            <a:off x="1461300" y="1665250"/>
            <a:ext cx="62214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pt-BR" sz="1800">
                <a:solidFill>
                  <a:schemeClr val="lt1"/>
                </a:solidFill>
                <a:latin typeface="DM Sans"/>
                <a:ea typeface="DM Sans"/>
                <a:cs typeface="DM Sans"/>
                <a:sym typeface="DM Sans"/>
              </a:rPr>
              <a:t>Aula 01.</a:t>
            </a:r>
            <a:r>
              <a:rPr lang="pt-BR" sz="1800">
                <a:solidFill>
                  <a:schemeClr val="lt1"/>
                </a:solidFill>
                <a:latin typeface="DM Sans"/>
                <a:ea typeface="DM Sans"/>
                <a:cs typeface="DM Sans"/>
                <a:sym typeface="DM Sans"/>
              </a:rPr>
              <a:t> PYTHON</a:t>
            </a:r>
            <a:endParaRPr sz="1600">
              <a:solidFill>
                <a:schemeClr val="lt1"/>
              </a:solidFill>
              <a:latin typeface="DM Sans"/>
              <a:ea typeface="DM Sans"/>
              <a:cs typeface="DM Sans"/>
              <a:sym typeface="DM Sans"/>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9" name="Shape 569"/>
        <p:cNvGrpSpPr/>
        <p:nvPr/>
      </p:nvGrpSpPr>
      <p:grpSpPr>
        <a:xfrm>
          <a:off x="0" y="0"/>
          <a:ext cx="0" cy="0"/>
          <a:chOff x="0" y="0"/>
          <a:chExt cx="0" cy="0"/>
        </a:xfrm>
      </p:grpSpPr>
      <p:sp>
        <p:nvSpPr>
          <p:cNvPr id="570" name="Google Shape;570;p93"/>
          <p:cNvSpPr txBox="1"/>
          <p:nvPr/>
        </p:nvSpPr>
        <p:spPr>
          <a:xfrm>
            <a:off x="501450" y="468275"/>
            <a:ext cx="8141100" cy="6003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3000">
                <a:solidFill>
                  <a:srgbClr val="EAFF6A"/>
                </a:solidFill>
                <a:latin typeface="DM Sans"/>
                <a:ea typeface="DM Sans"/>
                <a:cs typeface="DM Sans"/>
                <a:sym typeface="DM Sans"/>
              </a:rPr>
              <a:t>Objetivos da aula</a:t>
            </a:r>
            <a:endParaRPr b="1" sz="3000">
              <a:solidFill>
                <a:srgbClr val="EAFF6A"/>
              </a:solidFill>
              <a:latin typeface="DM Sans"/>
              <a:ea typeface="DM Sans"/>
              <a:cs typeface="DM Sans"/>
              <a:sym typeface="DM Sans"/>
            </a:endParaRPr>
          </a:p>
        </p:txBody>
      </p:sp>
      <p:pic>
        <p:nvPicPr>
          <p:cNvPr id="571" name="Google Shape;571;p93"/>
          <p:cNvPicPr preferRelativeResize="0"/>
          <p:nvPr/>
        </p:nvPicPr>
        <p:blipFill>
          <a:blip r:embed="rId3">
            <a:alphaModFix/>
          </a:blip>
          <a:stretch>
            <a:fillRect/>
          </a:stretch>
        </p:blipFill>
        <p:spPr>
          <a:xfrm>
            <a:off x="2172438" y="1545313"/>
            <a:ext cx="196975" cy="196975"/>
          </a:xfrm>
          <a:prstGeom prst="rect">
            <a:avLst/>
          </a:prstGeom>
          <a:noFill/>
          <a:ln>
            <a:noFill/>
          </a:ln>
        </p:spPr>
      </p:pic>
      <p:sp>
        <p:nvSpPr>
          <p:cNvPr id="572" name="Google Shape;572;p93"/>
          <p:cNvSpPr txBox="1"/>
          <p:nvPr/>
        </p:nvSpPr>
        <p:spPr>
          <a:xfrm>
            <a:off x="2690561" y="1451613"/>
            <a:ext cx="4281300" cy="39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t-BR" sz="1350">
                <a:solidFill>
                  <a:schemeClr val="lt1"/>
                </a:solidFill>
                <a:latin typeface="DM Sans"/>
                <a:ea typeface="DM Sans"/>
                <a:cs typeface="DM Sans"/>
                <a:sym typeface="DM Sans"/>
              </a:rPr>
              <a:t>Conhecer </a:t>
            </a:r>
            <a:r>
              <a:rPr lang="pt-BR" sz="1350">
                <a:solidFill>
                  <a:schemeClr val="lt1"/>
                </a:solidFill>
                <a:latin typeface="DM Sans"/>
                <a:ea typeface="DM Sans"/>
                <a:cs typeface="DM Sans"/>
                <a:sym typeface="DM Sans"/>
              </a:rPr>
              <a:t>o que é Programação e a sua história.</a:t>
            </a:r>
            <a:endParaRPr sz="1350">
              <a:solidFill>
                <a:schemeClr val="lt1"/>
              </a:solidFill>
              <a:latin typeface="DM Sans"/>
              <a:ea typeface="DM Sans"/>
              <a:cs typeface="DM Sans"/>
              <a:sym typeface="DM Sans"/>
            </a:endParaRPr>
          </a:p>
        </p:txBody>
      </p:sp>
      <p:pic>
        <p:nvPicPr>
          <p:cNvPr id="573" name="Google Shape;573;p93"/>
          <p:cNvPicPr preferRelativeResize="0"/>
          <p:nvPr/>
        </p:nvPicPr>
        <p:blipFill>
          <a:blip r:embed="rId3">
            <a:alphaModFix/>
          </a:blip>
          <a:stretch>
            <a:fillRect/>
          </a:stretch>
        </p:blipFill>
        <p:spPr>
          <a:xfrm>
            <a:off x="2172138" y="2178713"/>
            <a:ext cx="196975" cy="196975"/>
          </a:xfrm>
          <a:prstGeom prst="rect">
            <a:avLst/>
          </a:prstGeom>
          <a:noFill/>
          <a:ln>
            <a:noFill/>
          </a:ln>
        </p:spPr>
      </p:pic>
      <p:sp>
        <p:nvSpPr>
          <p:cNvPr id="574" name="Google Shape;574;p93"/>
          <p:cNvSpPr txBox="1"/>
          <p:nvPr/>
        </p:nvSpPr>
        <p:spPr>
          <a:xfrm>
            <a:off x="2690561" y="2054738"/>
            <a:ext cx="42813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t-BR" sz="1350">
                <a:solidFill>
                  <a:schemeClr val="lt1"/>
                </a:solidFill>
                <a:latin typeface="DM Sans"/>
                <a:ea typeface="DM Sans"/>
                <a:cs typeface="DM Sans"/>
                <a:sym typeface="DM Sans"/>
              </a:rPr>
              <a:t>Compreender </a:t>
            </a:r>
            <a:r>
              <a:rPr lang="pt-BR" sz="1350">
                <a:solidFill>
                  <a:schemeClr val="lt1"/>
                </a:solidFill>
                <a:latin typeface="DM Sans"/>
                <a:ea typeface="DM Sans"/>
                <a:cs typeface="DM Sans"/>
                <a:sym typeface="DM Sans"/>
              </a:rPr>
              <a:t>o mercado, atualidades e tendências da programação em dados.</a:t>
            </a:r>
            <a:endParaRPr sz="1350">
              <a:solidFill>
                <a:schemeClr val="lt1"/>
              </a:solidFill>
              <a:latin typeface="DM Sans"/>
              <a:ea typeface="DM Sans"/>
              <a:cs typeface="DM Sans"/>
              <a:sym typeface="DM Sans"/>
            </a:endParaRPr>
          </a:p>
        </p:txBody>
      </p:sp>
      <p:pic>
        <p:nvPicPr>
          <p:cNvPr id="575" name="Google Shape;575;p93"/>
          <p:cNvPicPr preferRelativeResize="0"/>
          <p:nvPr/>
        </p:nvPicPr>
        <p:blipFill>
          <a:blip r:embed="rId3">
            <a:alphaModFix/>
          </a:blip>
          <a:stretch>
            <a:fillRect/>
          </a:stretch>
        </p:blipFill>
        <p:spPr>
          <a:xfrm>
            <a:off x="2172138" y="3009938"/>
            <a:ext cx="196975" cy="196975"/>
          </a:xfrm>
          <a:prstGeom prst="rect">
            <a:avLst/>
          </a:prstGeom>
          <a:noFill/>
          <a:ln>
            <a:noFill/>
          </a:ln>
        </p:spPr>
      </p:pic>
      <p:sp>
        <p:nvSpPr>
          <p:cNvPr id="576" name="Google Shape;576;p93"/>
          <p:cNvSpPr txBox="1"/>
          <p:nvPr/>
        </p:nvSpPr>
        <p:spPr>
          <a:xfrm>
            <a:off x="2690561" y="2912213"/>
            <a:ext cx="4281300" cy="39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t-BR" sz="1350">
                <a:solidFill>
                  <a:schemeClr val="lt1"/>
                </a:solidFill>
                <a:latin typeface="DM Sans"/>
                <a:ea typeface="DM Sans"/>
                <a:cs typeface="DM Sans"/>
                <a:sym typeface="DM Sans"/>
              </a:rPr>
              <a:t>Criação </a:t>
            </a:r>
            <a:r>
              <a:rPr lang="pt-BR" sz="1350">
                <a:solidFill>
                  <a:schemeClr val="lt1"/>
                </a:solidFill>
                <a:latin typeface="DM Sans"/>
                <a:ea typeface="DM Sans"/>
                <a:cs typeface="DM Sans"/>
                <a:sym typeface="DM Sans"/>
              </a:rPr>
              <a:t>de um programa Hello World.</a:t>
            </a:r>
            <a:endParaRPr b="1" sz="1350">
              <a:solidFill>
                <a:schemeClr val="lt1"/>
              </a:solidFill>
              <a:latin typeface="DM Sans"/>
              <a:ea typeface="DM Sans"/>
              <a:cs typeface="DM Sans"/>
              <a:sym typeface="DM Sans"/>
            </a:endParaRPr>
          </a:p>
        </p:txBody>
      </p:sp>
      <p:sp>
        <p:nvSpPr>
          <p:cNvPr id="577" name="Google Shape;577;p93"/>
          <p:cNvSpPr txBox="1"/>
          <p:nvPr/>
        </p:nvSpPr>
        <p:spPr>
          <a:xfrm>
            <a:off x="2690550" y="3575413"/>
            <a:ext cx="4281300" cy="39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350">
              <a:solidFill>
                <a:schemeClr val="lt1"/>
              </a:solidFill>
              <a:latin typeface="DM Sans"/>
              <a:ea typeface="DM Sans"/>
              <a:cs typeface="DM Sans"/>
              <a:sym typeface="DM Sans"/>
            </a:endParaRPr>
          </a:p>
        </p:txBody>
      </p:sp>
      <p:cxnSp>
        <p:nvCxnSpPr>
          <p:cNvPr id="578" name="Google Shape;578;p93"/>
          <p:cNvCxnSpPr>
            <a:stCxn id="571" idx="2"/>
            <a:endCxn id="573" idx="0"/>
          </p:cNvCxnSpPr>
          <p:nvPr/>
        </p:nvCxnSpPr>
        <p:spPr>
          <a:xfrm flipH="1" rot="-5400000">
            <a:off x="2052975" y="1960237"/>
            <a:ext cx="436500" cy="600"/>
          </a:xfrm>
          <a:prstGeom prst="bentConnector3">
            <a:avLst>
              <a:gd fmla="val 49991" name="adj1"/>
            </a:avLst>
          </a:prstGeom>
          <a:noFill/>
          <a:ln cap="flat" cmpd="sng" w="9525">
            <a:solidFill>
              <a:srgbClr val="EAFF6A"/>
            </a:solidFill>
            <a:prstDash val="solid"/>
            <a:round/>
            <a:headEnd len="med" w="med" type="none"/>
            <a:tailEnd len="med" w="med" type="none"/>
          </a:ln>
        </p:spPr>
      </p:cxnSp>
      <p:cxnSp>
        <p:nvCxnSpPr>
          <p:cNvPr id="579" name="Google Shape;579;p93"/>
          <p:cNvCxnSpPr>
            <a:stCxn id="573" idx="2"/>
            <a:endCxn id="575" idx="0"/>
          </p:cNvCxnSpPr>
          <p:nvPr/>
        </p:nvCxnSpPr>
        <p:spPr>
          <a:xfrm flipH="1" rot="-5400000">
            <a:off x="1953825" y="2692487"/>
            <a:ext cx="634200" cy="600"/>
          </a:xfrm>
          <a:prstGeom prst="bentConnector3">
            <a:avLst>
              <a:gd fmla="val 50004" name="adj1"/>
            </a:avLst>
          </a:prstGeom>
          <a:noFill/>
          <a:ln cap="flat" cmpd="sng" w="9525">
            <a:solidFill>
              <a:srgbClr val="EAFF6A"/>
            </a:solidFill>
            <a:prstDash val="solid"/>
            <a:round/>
            <a:headEnd len="med" w="med" type="none"/>
            <a:tailEnd len="med" w="med" type="none"/>
          </a:ln>
        </p:spPr>
      </p:cxn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3" name="Shape 583"/>
        <p:cNvGrpSpPr/>
        <p:nvPr/>
      </p:nvGrpSpPr>
      <p:grpSpPr>
        <a:xfrm>
          <a:off x="0" y="0"/>
          <a:ext cx="0" cy="0"/>
          <a:chOff x="0" y="0"/>
          <a:chExt cx="0" cy="0"/>
        </a:xfrm>
      </p:grpSpPr>
      <p:sp>
        <p:nvSpPr>
          <p:cNvPr id="584" name="Google Shape;584;p94"/>
          <p:cNvSpPr txBox="1"/>
          <p:nvPr/>
        </p:nvSpPr>
        <p:spPr>
          <a:xfrm>
            <a:off x="1404863" y="1941375"/>
            <a:ext cx="6221400" cy="1293000"/>
          </a:xfrm>
          <a:prstGeom prst="rect">
            <a:avLst/>
          </a:prstGeom>
          <a:noFill/>
          <a:ln>
            <a:noFill/>
          </a:ln>
        </p:spPr>
        <p:txBody>
          <a:bodyPr anchorCtr="0" anchor="ctr" bIns="91425" lIns="91425" spcFirstLastPara="1" rIns="91425" wrap="square" tIns="91425">
            <a:noAutofit/>
          </a:bodyPr>
          <a:lstStyle/>
          <a:p>
            <a:pPr indent="0" lvl="0" marL="0" rtl="0" algn="ctr">
              <a:lnSpc>
                <a:spcPct val="90000"/>
              </a:lnSpc>
              <a:spcBef>
                <a:spcPts val="0"/>
              </a:spcBef>
              <a:spcAft>
                <a:spcPts val="0"/>
              </a:spcAft>
              <a:buClr>
                <a:srgbClr val="000000"/>
              </a:buClr>
              <a:buSzPts val="1100"/>
              <a:buFont typeface="Arial"/>
              <a:buNone/>
            </a:pPr>
            <a:r>
              <a:rPr b="1" lang="pt-BR" sz="4000">
                <a:solidFill>
                  <a:schemeClr val="lt1"/>
                </a:solidFill>
                <a:latin typeface="DM Sans"/>
                <a:ea typeface="DM Sans"/>
                <a:cs typeface="DM Sans"/>
                <a:sym typeface="DM Sans"/>
              </a:rPr>
              <a:t>História da </a:t>
            </a:r>
            <a:endParaRPr b="1" sz="4000">
              <a:solidFill>
                <a:schemeClr val="lt1"/>
              </a:solidFill>
              <a:latin typeface="DM Sans"/>
              <a:ea typeface="DM Sans"/>
              <a:cs typeface="DM Sans"/>
              <a:sym typeface="DM Sans"/>
            </a:endParaRPr>
          </a:p>
          <a:p>
            <a:pPr indent="0" lvl="0" marL="0" rtl="0" algn="ctr">
              <a:lnSpc>
                <a:spcPct val="90000"/>
              </a:lnSpc>
              <a:spcBef>
                <a:spcPts val="0"/>
              </a:spcBef>
              <a:spcAft>
                <a:spcPts val="0"/>
              </a:spcAft>
              <a:buNone/>
            </a:pPr>
            <a:r>
              <a:rPr b="1" lang="pt-BR" sz="4000">
                <a:solidFill>
                  <a:srgbClr val="EAFF6A"/>
                </a:solidFill>
                <a:latin typeface="DM Sans"/>
                <a:ea typeface="DM Sans"/>
                <a:cs typeface="DM Sans"/>
                <a:sym typeface="DM Sans"/>
              </a:rPr>
              <a:t>Programação</a:t>
            </a:r>
            <a:endParaRPr b="1" sz="4000">
              <a:solidFill>
                <a:srgbClr val="EAFF6A"/>
              </a:solidFill>
              <a:latin typeface="DM Sans"/>
              <a:ea typeface="DM Sans"/>
              <a:cs typeface="DM Sans"/>
              <a:sym typeface="DM Sans"/>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8" name="Shape 588"/>
        <p:cNvGrpSpPr/>
        <p:nvPr/>
      </p:nvGrpSpPr>
      <p:grpSpPr>
        <a:xfrm>
          <a:off x="0" y="0"/>
          <a:ext cx="0" cy="0"/>
          <a:chOff x="0" y="0"/>
          <a:chExt cx="0" cy="0"/>
        </a:xfrm>
      </p:grpSpPr>
      <p:pic>
        <p:nvPicPr>
          <p:cNvPr id="589" name="Google Shape;589;p95"/>
          <p:cNvPicPr preferRelativeResize="0"/>
          <p:nvPr/>
        </p:nvPicPr>
        <p:blipFill>
          <a:blip r:embed="rId3">
            <a:alphaModFix/>
          </a:blip>
          <a:stretch>
            <a:fillRect/>
          </a:stretch>
        </p:blipFill>
        <p:spPr>
          <a:xfrm>
            <a:off x="5712875" y="468275"/>
            <a:ext cx="2923973" cy="4118750"/>
          </a:xfrm>
          <a:prstGeom prst="rect">
            <a:avLst/>
          </a:prstGeom>
          <a:noFill/>
          <a:ln>
            <a:noFill/>
          </a:ln>
        </p:spPr>
      </p:pic>
      <p:sp>
        <p:nvSpPr>
          <p:cNvPr id="590" name="Google Shape;590;p95"/>
          <p:cNvSpPr txBox="1"/>
          <p:nvPr/>
        </p:nvSpPr>
        <p:spPr>
          <a:xfrm>
            <a:off x="457725" y="1071050"/>
            <a:ext cx="47301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História da Programação</a:t>
            </a:r>
            <a:endParaRPr b="1" sz="4000">
              <a:solidFill>
                <a:schemeClr val="dk1"/>
              </a:solidFill>
              <a:latin typeface="DM Sans"/>
              <a:ea typeface="DM Sans"/>
              <a:cs typeface="DM Sans"/>
              <a:sym typeface="DM Sans"/>
            </a:endParaRPr>
          </a:p>
        </p:txBody>
      </p:sp>
      <p:sp>
        <p:nvSpPr>
          <p:cNvPr id="591" name="Google Shape;591;p95"/>
          <p:cNvSpPr txBox="1"/>
          <p:nvPr/>
        </p:nvSpPr>
        <p:spPr>
          <a:xfrm>
            <a:off x="457725" y="2211625"/>
            <a:ext cx="4730100" cy="143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1350">
                <a:latin typeface="DM Sans"/>
                <a:ea typeface="DM Sans"/>
                <a:cs typeface="DM Sans"/>
                <a:sym typeface="DM Sans"/>
              </a:rPr>
              <a:t>A história da programação remonta ao século XIX, com a criação de máquinas analíticas por </a:t>
            </a:r>
            <a:r>
              <a:rPr lang="pt-BR" sz="1350">
                <a:highlight>
                  <a:srgbClr val="EAFF6A"/>
                </a:highlight>
                <a:latin typeface="DM Sans"/>
                <a:ea typeface="DM Sans"/>
                <a:cs typeface="DM Sans"/>
                <a:sym typeface="DM Sans"/>
              </a:rPr>
              <a:t>Charles Babbage </a:t>
            </a:r>
            <a:r>
              <a:rPr lang="pt-BR" sz="1350">
                <a:latin typeface="DM Sans"/>
                <a:ea typeface="DM Sans"/>
                <a:cs typeface="DM Sans"/>
                <a:sym typeface="DM Sans"/>
              </a:rPr>
              <a:t>e </a:t>
            </a:r>
            <a:r>
              <a:rPr lang="pt-BR" sz="1350">
                <a:highlight>
                  <a:srgbClr val="EAFF6A"/>
                </a:highlight>
                <a:latin typeface="DM Sans"/>
                <a:ea typeface="DM Sans"/>
                <a:cs typeface="DM Sans"/>
                <a:sym typeface="DM Sans"/>
              </a:rPr>
              <a:t>Ada Lovelace</a:t>
            </a:r>
            <a:r>
              <a:rPr lang="pt-BR" sz="1350">
                <a:latin typeface="DM Sans"/>
                <a:ea typeface="DM Sans"/>
                <a:cs typeface="DM Sans"/>
                <a:sym typeface="DM Sans"/>
              </a:rPr>
              <a:t>. No entanto, a programação moderna começou a tomar forma durante a década de 1940, com o desenvolvimento dos primeiros computadores eletrônicos.</a:t>
            </a:r>
            <a:endParaRPr sz="1350">
              <a:latin typeface="DM Sans"/>
              <a:ea typeface="DM Sans"/>
              <a:cs typeface="DM Sans"/>
              <a:sym typeface="DM Sans"/>
            </a:endParaRPr>
          </a:p>
        </p:txBody>
      </p:sp>
      <p:sp>
        <p:nvSpPr>
          <p:cNvPr id="592" name="Google Shape;592;p95"/>
          <p:cNvSpPr txBox="1"/>
          <p:nvPr/>
        </p:nvSpPr>
        <p:spPr>
          <a:xfrm>
            <a:off x="6427740" y="2264828"/>
            <a:ext cx="1494300" cy="600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pt-BR" sz="1350">
                <a:solidFill>
                  <a:schemeClr val="dk1"/>
                </a:solidFill>
                <a:latin typeface="DM Sans"/>
                <a:ea typeface="DM Sans"/>
                <a:cs typeface="DM Sans"/>
                <a:sym typeface="DM Sans"/>
              </a:rPr>
              <a:t>TROCAR POR IMAGEM</a:t>
            </a:r>
            <a:endParaRPr sz="1350">
              <a:latin typeface="DM Sans"/>
              <a:ea typeface="DM Sans"/>
              <a:cs typeface="DM Sans"/>
              <a:sym typeface="DM Sans"/>
            </a:endParaRPr>
          </a:p>
        </p:txBody>
      </p:sp>
      <p:pic>
        <p:nvPicPr>
          <p:cNvPr id="593" name="Google Shape;593;p95"/>
          <p:cNvPicPr preferRelativeResize="0"/>
          <p:nvPr/>
        </p:nvPicPr>
        <p:blipFill>
          <a:blip r:embed="rId4">
            <a:alphaModFix/>
          </a:blip>
          <a:stretch>
            <a:fillRect/>
          </a:stretch>
        </p:blipFill>
        <p:spPr>
          <a:xfrm>
            <a:off x="5712875" y="0"/>
            <a:ext cx="3431124" cy="4269504"/>
          </a:xfrm>
          <a:prstGeom prst="rect">
            <a:avLst/>
          </a:prstGeom>
          <a:noFill/>
          <a:ln>
            <a:noFill/>
          </a:ln>
        </p:spPr>
      </p:pic>
      <p:pic>
        <p:nvPicPr>
          <p:cNvPr id="594" name="Google Shape;594;p95"/>
          <p:cNvPicPr preferRelativeResize="0"/>
          <p:nvPr/>
        </p:nvPicPr>
        <p:blipFill>
          <a:blip r:embed="rId5">
            <a:alphaModFix/>
          </a:blip>
          <a:stretch>
            <a:fillRect/>
          </a:stretch>
        </p:blipFill>
        <p:spPr>
          <a:xfrm>
            <a:off x="5712875" y="2571760"/>
            <a:ext cx="3431124" cy="4494759"/>
          </a:xfrm>
          <a:prstGeom prst="rect">
            <a:avLst/>
          </a:prstGeom>
          <a:noFill/>
          <a:ln>
            <a:noFill/>
          </a:ln>
        </p:spPr>
      </p:pic>
      <p:pic>
        <p:nvPicPr>
          <p:cNvPr id="595" name="Google Shape;595;p95"/>
          <p:cNvPicPr preferRelativeResize="0"/>
          <p:nvPr/>
        </p:nvPicPr>
        <p:blipFill>
          <a:blip r:embed="rId6">
            <a:alphaModFix/>
          </a:blip>
          <a:stretch>
            <a:fillRect/>
          </a:stretch>
        </p:blipFill>
        <p:spPr>
          <a:xfrm>
            <a:off x="7811413" y="4692275"/>
            <a:ext cx="1150750" cy="2675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69"/>
          <p:cNvSpPr txBox="1"/>
          <p:nvPr/>
        </p:nvSpPr>
        <p:spPr>
          <a:xfrm>
            <a:off x="218175" y="836375"/>
            <a:ext cx="8248200" cy="1064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pt-BR" sz="3900">
                <a:solidFill>
                  <a:schemeClr val="lt1"/>
                </a:solidFill>
                <a:latin typeface="Helvetica Neue"/>
                <a:ea typeface="Helvetica Neue"/>
                <a:cs typeface="Helvetica Neue"/>
                <a:sym typeface="Helvetica Neue"/>
              </a:rPr>
              <a:t>Apresentação </a:t>
            </a:r>
            <a:r>
              <a:rPr b="1" lang="pt-BR" sz="3900">
                <a:solidFill>
                  <a:schemeClr val="accent6"/>
                </a:solidFill>
                <a:latin typeface="Helvetica Neue"/>
                <a:ea typeface="Helvetica Neue"/>
                <a:cs typeface="Helvetica Neue"/>
                <a:sym typeface="Helvetica Neue"/>
              </a:rPr>
              <a:t>da equipe</a:t>
            </a:r>
            <a:endParaRPr b="1" sz="3900">
              <a:solidFill>
                <a:schemeClr val="accent6"/>
              </a:solidFill>
              <a:latin typeface="Helvetica Neue"/>
              <a:ea typeface="Helvetica Neue"/>
              <a:cs typeface="Helvetica Neue"/>
              <a:sym typeface="Helvetica Neue"/>
            </a:endParaRPr>
          </a:p>
        </p:txBody>
      </p:sp>
      <p:sp>
        <p:nvSpPr>
          <p:cNvPr id="223" name="Google Shape;223;p69"/>
          <p:cNvSpPr txBox="1"/>
          <p:nvPr/>
        </p:nvSpPr>
        <p:spPr>
          <a:xfrm>
            <a:off x="133300" y="141175"/>
            <a:ext cx="3642600" cy="39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1350">
                <a:solidFill>
                  <a:schemeClr val="lt1"/>
                </a:solidFill>
                <a:latin typeface="DM Sans"/>
                <a:ea typeface="DM Sans"/>
                <a:cs typeface="DM Sans"/>
                <a:sym typeface="DM Sans"/>
              </a:rPr>
              <a:t>TURMA </a:t>
            </a:r>
            <a:r>
              <a:rPr b="1" lang="pt-BR" sz="1350">
                <a:solidFill>
                  <a:schemeClr val="lt1"/>
                </a:solidFill>
                <a:latin typeface="DM Sans"/>
                <a:ea typeface="DM Sans"/>
                <a:cs typeface="DM Sans"/>
                <a:sym typeface="DM Sans"/>
              </a:rPr>
              <a:t>N° </a:t>
            </a:r>
            <a:r>
              <a:rPr b="1" lang="pt-BR" sz="1350">
                <a:solidFill>
                  <a:schemeClr val="lt1"/>
                </a:solidFill>
                <a:latin typeface="DM Sans"/>
                <a:ea typeface="DM Sans"/>
                <a:cs typeface="DM Sans"/>
                <a:sym typeface="DM Sans"/>
              </a:rPr>
              <a:t>54330</a:t>
            </a:r>
            <a:endParaRPr>
              <a:solidFill>
                <a:schemeClr val="lt1"/>
              </a:solidFill>
              <a:latin typeface="DM Sans"/>
              <a:ea typeface="DM Sans"/>
              <a:cs typeface="DM Sans"/>
              <a:sym typeface="DM Sans"/>
            </a:endParaRPr>
          </a:p>
        </p:txBody>
      </p:sp>
      <p:pic>
        <p:nvPicPr>
          <p:cNvPr id="224" name="Google Shape;224;p69"/>
          <p:cNvPicPr preferRelativeResize="0"/>
          <p:nvPr/>
        </p:nvPicPr>
        <p:blipFill rotWithShape="1">
          <a:blip r:embed="rId3">
            <a:alphaModFix/>
          </a:blip>
          <a:srcRect b="0" l="0" r="0" t="0"/>
          <a:stretch/>
        </p:blipFill>
        <p:spPr>
          <a:xfrm>
            <a:off x="545475" y="2196075"/>
            <a:ext cx="1278400" cy="1278400"/>
          </a:xfrm>
          <a:prstGeom prst="rect">
            <a:avLst/>
          </a:prstGeom>
          <a:noFill/>
          <a:ln>
            <a:noFill/>
          </a:ln>
        </p:spPr>
      </p:pic>
      <p:grpSp>
        <p:nvGrpSpPr>
          <p:cNvPr id="225" name="Google Shape;225;p69"/>
          <p:cNvGrpSpPr/>
          <p:nvPr/>
        </p:nvGrpSpPr>
        <p:grpSpPr>
          <a:xfrm>
            <a:off x="545475" y="3544425"/>
            <a:ext cx="3460975" cy="557700"/>
            <a:chOff x="319275" y="3766600"/>
            <a:chExt cx="3460975" cy="557700"/>
          </a:xfrm>
        </p:grpSpPr>
        <p:grpSp>
          <p:nvGrpSpPr>
            <p:cNvPr id="226" name="Google Shape;226;p69"/>
            <p:cNvGrpSpPr/>
            <p:nvPr/>
          </p:nvGrpSpPr>
          <p:grpSpPr>
            <a:xfrm>
              <a:off x="319275" y="3766600"/>
              <a:ext cx="1431000" cy="557700"/>
              <a:chOff x="218175" y="3923375"/>
              <a:chExt cx="1431000" cy="557700"/>
            </a:xfrm>
          </p:grpSpPr>
          <p:sp>
            <p:nvSpPr>
              <p:cNvPr id="227" name="Google Shape;227;p69"/>
              <p:cNvSpPr txBox="1"/>
              <p:nvPr/>
            </p:nvSpPr>
            <p:spPr>
              <a:xfrm>
                <a:off x="218175" y="3923375"/>
                <a:ext cx="1431000" cy="557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lang="pt-BR" sz="1500">
                    <a:solidFill>
                      <a:schemeClr val="lt1"/>
                    </a:solidFill>
                    <a:latin typeface="Helvetica Neue Light"/>
                    <a:ea typeface="Helvetica Neue Light"/>
                    <a:cs typeface="Helvetica Neue Light"/>
                    <a:sym typeface="Helvetica Neue Light"/>
                  </a:rPr>
                  <a:t>Leandro Zanon</a:t>
                </a:r>
                <a:r>
                  <a:rPr b="0" i="0" lang="pt-BR" sz="1500" u="none" cap="none" strike="noStrike">
                    <a:solidFill>
                      <a:schemeClr val="lt1"/>
                    </a:solidFill>
                    <a:latin typeface="Helvetica Neue Light"/>
                    <a:ea typeface="Helvetica Neue Light"/>
                    <a:cs typeface="Helvetica Neue Light"/>
                    <a:sym typeface="Helvetica Neue Light"/>
                  </a:rPr>
                  <a:t> </a:t>
                </a:r>
                <a:r>
                  <a:rPr b="1" i="0" lang="pt-BR" sz="1200" u="none" cap="none" strike="noStrike">
                    <a:solidFill>
                      <a:schemeClr val="lt1"/>
                    </a:solidFill>
                    <a:latin typeface="Helvetica Neue"/>
                    <a:ea typeface="Helvetica Neue"/>
                    <a:cs typeface="Helvetica Neue"/>
                    <a:sym typeface="Helvetica Neue"/>
                  </a:rPr>
                  <a:t>professor</a:t>
                </a:r>
                <a:endParaRPr b="1" i="0" sz="1200" u="none" cap="none" strike="noStrike">
                  <a:solidFill>
                    <a:schemeClr val="lt1"/>
                  </a:solidFill>
                  <a:latin typeface="Helvetica Neue"/>
                  <a:ea typeface="Helvetica Neue"/>
                  <a:cs typeface="Helvetica Neue"/>
                  <a:sym typeface="Helvetica Neue"/>
                </a:endParaRPr>
              </a:p>
            </p:txBody>
          </p:sp>
          <p:cxnSp>
            <p:nvCxnSpPr>
              <p:cNvPr id="228" name="Google Shape;228;p69"/>
              <p:cNvCxnSpPr/>
              <p:nvPr/>
            </p:nvCxnSpPr>
            <p:spPr>
              <a:xfrm flipH="1" rot="-5400000">
                <a:off x="43575" y="4211100"/>
                <a:ext cx="351000" cy="600"/>
              </a:xfrm>
              <a:prstGeom prst="bentConnector3">
                <a:avLst>
                  <a:gd fmla="val 50000" name="adj1"/>
                </a:avLst>
              </a:prstGeom>
              <a:noFill/>
              <a:ln cap="flat" cmpd="sng" w="9525">
                <a:solidFill>
                  <a:srgbClr val="EAFF6A"/>
                </a:solidFill>
                <a:prstDash val="solid"/>
                <a:round/>
                <a:headEnd len="med" w="med" type="none"/>
                <a:tailEnd len="med" w="med" type="none"/>
              </a:ln>
            </p:spPr>
          </p:cxnSp>
        </p:grpSp>
        <p:grpSp>
          <p:nvGrpSpPr>
            <p:cNvPr id="229" name="Google Shape;229;p69"/>
            <p:cNvGrpSpPr/>
            <p:nvPr/>
          </p:nvGrpSpPr>
          <p:grpSpPr>
            <a:xfrm>
              <a:off x="2020750" y="3766600"/>
              <a:ext cx="1759500" cy="557700"/>
              <a:chOff x="218175" y="3923375"/>
              <a:chExt cx="1759500" cy="557700"/>
            </a:xfrm>
          </p:grpSpPr>
          <p:sp>
            <p:nvSpPr>
              <p:cNvPr id="230" name="Google Shape;230;p69"/>
              <p:cNvSpPr txBox="1"/>
              <p:nvPr/>
            </p:nvSpPr>
            <p:spPr>
              <a:xfrm>
                <a:off x="218175" y="3923375"/>
                <a:ext cx="1759500" cy="557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lang="pt-BR" sz="1500">
                    <a:solidFill>
                      <a:schemeClr val="lt1"/>
                    </a:solidFill>
                    <a:latin typeface="Helvetica Neue Light"/>
                    <a:ea typeface="Helvetica Neue Light"/>
                    <a:cs typeface="Helvetica Neue Light"/>
                    <a:sym typeface="Helvetica Neue Light"/>
                  </a:rPr>
                  <a:t>Lucas Massucci</a:t>
                </a:r>
                <a:r>
                  <a:rPr b="0" i="0" lang="pt-BR" sz="1500" u="none" cap="none" strike="noStrike">
                    <a:solidFill>
                      <a:schemeClr val="lt1"/>
                    </a:solidFill>
                    <a:latin typeface="Helvetica Neue Light"/>
                    <a:ea typeface="Helvetica Neue Light"/>
                    <a:cs typeface="Helvetica Neue Light"/>
                    <a:sym typeface="Helvetica Neue Light"/>
                  </a:rPr>
                  <a:t> </a:t>
                </a:r>
                <a:endParaRPr b="0" i="0" sz="1500" u="none" cap="none" strike="noStrike">
                  <a:solidFill>
                    <a:schemeClr val="lt1"/>
                  </a:solidFill>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2000"/>
                  <a:buFont typeface="Arial"/>
                  <a:buNone/>
                </a:pPr>
                <a:r>
                  <a:rPr b="1" lang="pt-BR" sz="1200">
                    <a:solidFill>
                      <a:schemeClr val="lt1"/>
                    </a:solidFill>
                    <a:latin typeface="Helvetica Neue"/>
                    <a:ea typeface="Helvetica Neue"/>
                    <a:cs typeface="Helvetica Neue"/>
                    <a:sym typeface="Helvetica Neue"/>
                  </a:rPr>
                  <a:t>tutor</a:t>
                </a:r>
                <a:endParaRPr b="1" i="0" sz="1200" u="none" cap="none" strike="noStrike">
                  <a:solidFill>
                    <a:schemeClr val="lt1"/>
                  </a:solidFill>
                  <a:latin typeface="Helvetica Neue"/>
                  <a:ea typeface="Helvetica Neue"/>
                  <a:cs typeface="Helvetica Neue"/>
                  <a:sym typeface="Helvetica Neue"/>
                </a:endParaRPr>
              </a:p>
            </p:txBody>
          </p:sp>
          <p:cxnSp>
            <p:nvCxnSpPr>
              <p:cNvPr id="231" name="Google Shape;231;p69"/>
              <p:cNvCxnSpPr/>
              <p:nvPr/>
            </p:nvCxnSpPr>
            <p:spPr>
              <a:xfrm flipH="1" rot="-5400000">
                <a:off x="43575" y="4211100"/>
                <a:ext cx="351000" cy="600"/>
              </a:xfrm>
              <a:prstGeom prst="bentConnector3">
                <a:avLst>
                  <a:gd fmla="val 50000" name="adj1"/>
                </a:avLst>
              </a:prstGeom>
              <a:noFill/>
              <a:ln cap="flat" cmpd="sng" w="9525">
                <a:solidFill>
                  <a:srgbClr val="EAFF6A"/>
                </a:solidFill>
                <a:prstDash val="solid"/>
                <a:round/>
                <a:headEnd len="med" w="med" type="none"/>
                <a:tailEnd len="med" w="med" type="none"/>
              </a:ln>
            </p:spPr>
          </p:cxnSp>
        </p:grpSp>
      </p:grpSp>
      <p:pic>
        <p:nvPicPr>
          <p:cNvPr id="232" name="Google Shape;232;p69"/>
          <p:cNvPicPr preferRelativeResize="0"/>
          <p:nvPr/>
        </p:nvPicPr>
        <p:blipFill>
          <a:blip r:embed="rId4">
            <a:alphaModFix/>
          </a:blip>
          <a:stretch>
            <a:fillRect/>
          </a:stretch>
        </p:blipFill>
        <p:spPr>
          <a:xfrm>
            <a:off x="2288450" y="2203875"/>
            <a:ext cx="1278400" cy="12784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9" name="Shape 599"/>
        <p:cNvGrpSpPr/>
        <p:nvPr/>
      </p:nvGrpSpPr>
      <p:grpSpPr>
        <a:xfrm>
          <a:off x="0" y="0"/>
          <a:ext cx="0" cy="0"/>
          <a:chOff x="0" y="0"/>
          <a:chExt cx="0" cy="0"/>
        </a:xfrm>
      </p:grpSpPr>
      <p:sp>
        <p:nvSpPr>
          <p:cNvPr id="600" name="Google Shape;600;p96"/>
          <p:cNvSpPr txBox="1"/>
          <p:nvPr/>
        </p:nvSpPr>
        <p:spPr>
          <a:xfrm>
            <a:off x="457725" y="1071050"/>
            <a:ext cx="47301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História da Programação</a:t>
            </a:r>
            <a:endParaRPr b="1" sz="4000">
              <a:solidFill>
                <a:schemeClr val="dk1"/>
              </a:solidFill>
              <a:latin typeface="DM Sans"/>
              <a:ea typeface="DM Sans"/>
              <a:cs typeface="DM Sans"/>
              <a:sym typeface="DM Sans"/>
            </a:endParaRPr>
          </a:p>
        </p:txBody>
      </p:sp>
      <p:sp>
        <p:nvSpPr>
          <p:cNvPr id="601" name="Google Shape;601;p96"/>
          <p:cNvSpPr txBox="1"/>
          <p:nvPr/>
        </p:nvSpPr>
        <p:spPr>
          <a:xfrm>
            <a:off x="6427740" y="2264828"/>
            <a:ext cx="1494300" cy="600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pt-BR" sz="1350">
                <a:solidFill>
                  <a:schemeClr val="dk1"/>
                </a:solidFill>
                <a:latin typeface="DM Sans"/>
                <a:ea typeface="DM Sans"/>
                <a:cs typeface="DM Sans"/>
                <a:sym typeface="DM Sans"/>
              </a:rPr>
              <a:t>TROCAR POR IMAGEM</a:t>
            </a:r>
            <a:endParaRPr sz="1350">
              <a:latin typeface="DM Sans"/>
              <a:ea typeface="DM Sans"/>
              <a:cs typeface="DM Sans"/>
              <a:sym typeface="DM Sans"/>
            </a:endParaRPr>
          </a:p>
        </p:txBody>
      </p:sp>
      <p:pic>
        <p:nvPicPr>
          <p:cNvPr id="602" name="Google Shape;602;p96"/>
          <p:cNvPicPr preferRelativeResize="0"/>
          <p:nvPr/>
        </p:nvPicPr>
        <p:blipFill>
          <a:blip r:embed="rId3">
            <a:alphaModFix/>
          </a:blip>
          <a:stretch>
            <a:fillRect/>
          </a:stretch>
        </p:blipFill>
        <p:spPr>
          <a:xfrm>
            <a:off x="7811413" y="4692275"/>
            <a:ext cx="1150750" cy="267575"/>
          </a:xfrm>
          <a:prstGeom prst="rect">
            <a:avLst/>
          </a:prstGeom>
          <a:noFill/>
          <a:ln>
            <a:noFill/>
          </a:ln>
        </p:spPr>
      </p:pic>
      <p:pic>
        <p:nvPicPr>
          <p:cNvPr id="603" name="Google Shape;603;p96"/>
          <p:cNvPicPr preferRelativeResize="0"/>
          <p:nvPr/>
        </p:nvPicPr>
        <p:blipFill>
          <a:blip r:embed="rId4">
            <a:alphaModFix/>
          </a:blip>
          <a:stretch>
            <a:fillRect/>
          </a:stretch>
        </p:blipFill>
        <p:spPr>
          <a:xfrm>
            <a:off x="5036125" y="715025"/>
            <a:ext cx="3786699" cy="3814526"/>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7" name="Shape 607"/>
        <p:cNvGrpSpPr/>
        <p:nvPr/>
      </p:nvGrpSpPr>
      <p:grpSpPr>
        <a:xfrm>
          <a:off x="0" y="0"/>
          <a:ext cx="0" cy="0"/>
          <a:chOff x="0" y="0"/>
          <a:chExt cx="0" cy="0"/>
        </a:xfrm>
      </p:grpSpPr>
      <p:sp>
        <p:nvSpPr>
          <p:cNvPr id="608" name="Google Shape;608;p97"/>
          <p:cNvSpPr txBox="1"/>
          <p:nvPr/>
        </p:nvSpPr>
        <p:spPr>
          <a:xfrm>
            <a:off x="457725" y="1071050"/>
            <a:ext cx="47301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História da Programação</a:t>
            </a:r>
            <a:endParaRPr b="1" sz="4000">
              <a:solidFill>
                <a:schemeClr val="dk1"/>
              </a:solidFill>
              <a:latin typeface="DM Sans"/>
              <a:ea typeface="DM Sans"/>
              <a:cs typeface="DM Sans"/>
              <a:sym typeface="DM Sans"/>
            </a:endParaRPr>
          </a:p>
        </p:txBody>
      </p:sp>
      <p:sp>
        <p:nvSpPr>
          <p:cNvPr id="609" name="Google Shape;609;p97"/>
          <p:cNvSpPr txBox="1"/>
          <p:nvPr/>
        </p:nvSpPr>
        <p:spPr>
          <a:xfrm>
            <a:off x="457725" y="2364050"/>
            <a:ext cx="4730100" cy="205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pt-BR" sz="1350">
                <a:latin typeface="DM Sans"/>
                <a:ea typeface="DM Sans"/>
                <a:cs typeface="DM Sans"/>
                <a:sym typeface="DM Sans"/>
              </a:rPr>
              <a:t>Alan Turing foi um matemático britânico  que revolucionou a área de tecnologia. Suas invenções contribuíram para que o mundo automatizado de hoje pudesse existir e, por isso, é considerado o </a:t>
            </a:r>
            <a:r>
              <a:rPr b="1" lang="pt-BR" sz="1350">
                <a:highlight>
                  <a:srgbClr val="EAFF6A"/>
                </a:highlight>
                <a:latin typeface="DM Sans"/>
                <a:ea typeface="DM Sans"/>
                <a:cs typeface="DM Sans"/>
                <a:sym typeface="DM Sans"/>
              </a:rPr>
              <a:t>“pai da computação".</a:t>
            </a:r>
            <a:endParaRPr b="1" sz="1350">
              <a:highlight>
                <a:srgbClr val="EAFF6A"/>
              </a:highlight>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pt-BR" sz="1350">
                <a:latin typeface="DM Sans"/>
                <a:ea typeface="DM Sans"/>
                <a:cs typeface="DM Sans"/>
                <a:sym typeface="DM Sans"/>
              </a:rPr>
              <a:t>Pioneiro em vários campos, incluindo</a:t>
            </a:r>
            <a:r>
              <a:rPr b="1" lang="pt-BR" sz="1350">
                <a:latin typeface="DM Sans"/>
                <a:ea typeface="DM Sans"/>
                <a:cs typeface="DM Sans"/>
                <a:sym typeface="DM Sans"/>
              </a:rPr>
              <a:t> </a:t>
            </a:r>
            <a:r>
              <a:rPr b="1" lang="pt-BR" sz="1350">
                <a:highlight>
                  <a:srgbClr val="EAFF6A"/>
                </a:highlight>
                <a:latin typeface="DM Sans"/>
                <a:ea typeface="DM Sans"/>
                <a:cs typeface="DM Sans"/>
                <a:sym typeface="DM Sans"/>
              </a:rPr>
              <a:t>inteligência artificial</a:t>
            </a:r>
            <a:r>
              <a:rPr lang="pt-BR" sz="1350">
                <a:latin typeface="DM Sans"/>
                <a:ea typeface="DM Sans"/>
                <a:cs typeface="DM Sans"/>
                <a:sym typeface="DM Sans"/>
              </a:rPr>
              <a:t>, criptografia e teoria da computação.</a:t>
            </a:r>
            <a:endParaRPr sz="1350">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sp>
        <p:nvSpPr>
          <p:cNvPr id="610" name="Google Shape;610;p97"/>
          <p:cNvSpPr txBox="1"/>
          <p:nvPr/>
        </p:nvSpPr>
        <p:spPr>
          <a:xfrm>
            <a:off x="6427740" y="2264828"/>
            <a:ext cx="1494300" cy="600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pt-BR" sz="1350">
                <a:solidFill>
                  <a:schemeClr val="dk1"/>
                </a:solidFill>
                <a:latin typeface="DM Sans"/>
                <a:ea typeface="DM Sans"/>
                <a:cs typeface="DM Sans"/>
                <a:sym typeface="DM Sans"/>
              </a:rPr>
              <a:t>TROCAR POR IMAGEM</a:t>
            </a:r>
            <a:endParaRPr sz="1350">
              <a:latin typeface="DM Sans"/>
              <a:ea typeface="DM Sans"/>
              <a:cs typeface="DM Sans"/>
              <a:sym typeface="DM Sans"/>
            </a:endParaRPr>
          </a:p>
        </p:txBody>
      </p:sp>
      <p:pic>
        <p:nvPicPr>
          <p:cNvPr id="611" name="Google Shape;611;p97"/>
          <p:cNvPicPr preferRelativeResize="0"/>
          <p:nvPr/>
        </p:nvPicPr>
        <p:blipFill>
          <a:blip r:embed="rId3">
            <a:alphaModFix/>
          </a:blip>
          <a:stretch>
            <a:fillRect/>
          </a:stretch>
        </p:blipFill>
        <p:spPr>
          <a:xfrm>
            <a:off x="7811413" y="4692275"/>
            <a:ext cx="1150750" cy="267575"/>
          </a:xfrm>
          <a:prstGeom prst="rect">
            <a:avLst/>
          </a:prstGeom>
          <a:noFill/>
          <a:ln>
            <a:noFill/>
          </a:ln>
        </p:spPr>
      </p:pic>
      <p:pic>
        <p:nvPicPr>
          <p:cNvPr id="612" name="Google Shape;612;p97"/>
          <p:cNvPicPr preferRelativeResize="0"/>
          <p:nvPr/>
        </p:nvPicPr>
        <p:blipFill>
          <a:blip r:embed="rId4">
            <a:alphaModFix/>
          </a:blip>
          <a:stretch>
            <a:fillRect/>
          </a:stretch>
        </p:blipFill>
        <p:spPr>
          <a:xfrm>
            <a:off x="5640351" y="468278"/>
            <a:ext cx="2864975" cy="3900624"/>
          </a:xfrm>
          <a:prstGeom prst="rect">
            <a:avLst/>
          </a:prstGeom>
          <a:noFill/>
          <a:ln>
            <a:noFill/>
          </a:ln>
        </p:spPr>
      </p:pic>
      <p:pic>
        <p:nvPicPr>
          <p:cNvPr id="613" name="Google Shape;613;p97"/>
          <p:cNvPicPr preferRelativeResize="0"/>
          <p:nvPr/>
        </p:nvPicPr>
        <p:blipFill>
          <a:blip r:embed="rId5">
            <a:alphaModFix/>
          </a:blip>
          <a:stretch>
            <a:fillRect/>
          </a:stretch>
        </p:blipFill>
        <p:spPr>
          <a:xfrm>
            <a:off x="7382925" y="2658525"/>
            <a:ext cx="1389775" cy="19759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7" name="Shape 617"/>
        <p:cNvGrpSpPr/>
        <p:nvPr/>
      </p:nvGrpSpPr>
      <p:grpSpPr>
        <a:xfrm>
          <a:off x="0" y="0"/>
          <a:ext cx="0" cy="0"/>
          <a:chOff x="0" y="0"/>
          <a:chExt cx="0" cy="0"/>
        </a:xfrm>
      </p:grpSpPr>
      <p:pic>
        <p:nvPicPr>
          <p:cNvPr id="618" name="Google Shape;618;p98"/>
          <p:cNvPicPr preferRelativeResize="0"/>
          <p:nvPr/>
        </p:nvPicPr>
        <p:blipFill>
          <a:blip r:embed="rId3">
            <a:alphaModFix/>
          </a:blip>
          <a:stretch>
            <a:fillRect/>
          </a:stretch>
        </p:blipFill>
        <p:spPr>
          <a:xfrm>
            <a:off x="-32900" y="0"/>
            <a:ext cx="9176899" cy="5143500"/>
          </a:xfrm>
          <a:prstGeom prst="rect">
            <a:avLst/>
          </a:prstGeom>
          <a:noFill/>
          <a:ln>
            <a:noFill/>
          </a:ln>
        </p:spPr>
      </p:pic>
      <p:pic>
        <p:nvPicPr>
          <p:cNvPr id="619" name="Google Shape;619;p98"/>
          <p:cNvPicPr preferRelativeResize="0"/>
          <p:nvPr/>
        </p:nvPicPr>
        <p:blipFill>
          <a:blip r:embed="rId4">
            <a:alphaModFix/>
          </a:blip>
          <a:stretch>
            <a:fillRect/>
          </a:stretch>
        </p:blipFill>
        <p:spPr>
          <a:xfrm>
            <a:off x="7811413" y="4692275"/>
            <a:ext cx="1150750" cy="267575"/>
          </a:xfrm>
          <a:prstGeom prst="rect">
            <a:avLst/>
          </a:prstGeom>
          <a:noFill/>
          <a:ln>
            <a:noFill/>
          </a:ln>
        </p:spPr>
      </p:pic>
      <p:pic>
        <p:nvPicPr>
          <p:cNvPr id="620" name="Google Shape;620;p98"/>
          <p:cNvPicPr preferRelativeResize="0"/>
          <p:nvPr/>
        </p:nvPicPr>
        <p:blipFill>
          <a:blip r:embed="rId5">
            <a:alphaModFix/>
          </a:blip>
          <a:stretch>
            <a:fillRect/>
          </a:stretch>
        </p:blipFill>
        <p:spPr>
          <a:xfrm>
            <a:off x="900013" y="1212025"/>
            <a:ext cx="7444576" cy="3510400"/>
          </a:xfrm>
          <a:prstGeom prst="rect">
            <a:avLst/>
          </a:prstGeom>
          <a:noFill/>
          <a:ln>
            <a:noFill/>
          </a:ln>
        </p:spPr>
      </p:pic>
      <p:sp>
        <p:nvSpPr>
          <p:cNvPr id="621" name="Google Shape;621;p98"/>
          <p:cNvSpPr txBox="1"/>
          <p:nvPr>
            <p:ph idx="4294967295"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pt-BR" sz="4000">
                <a:latin typeface="DM Sans"/>
                <a:ea typeface="DM Sans"/>
                <a:cs typeface="DM Sans"/>
                <a:sym typeface="DM Sans"/>
              </a:rPr>
              <a:t>História da Programação</a:t>
            </a:r>
            <a:endParaRPr b="1" sz="4000">
              <a:latin typeface="DM Sans"/>
              <a:ea typeface="DM Sans"/>
              <a:cs typeface="DM Sans"/>
              <a:sym typeface="DM Sans"/>
            </a:endParaRPr>
          </a:p>
        </p:txBody>
      </p:sp>
      <p:sp>
        <p:nvSpPr>
          <p:cNvPr id="622" name="Google Shape;622;p98"/>
          <p:cNvSpPr/>
          <p:nvPr/>
        </p:nvSpPr>
        <p:spPr>
          <a:xfrm>
            <a:off x="5390026" y="2071031"/>
            <a:ext cx="490200" cy="274800"/>
          </a:xfrm>
          <a:prstGeom prst="rect">
            <a:avLst/>
          </a:prstGeom>
          <a:noFill/>
          <a:ln cap="flat" cmpd="sng" w="38100">
            <a:solidFill>
              <a:srgbClr val="EAFF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6" name="Shape 626"/>
        <p:cNvGrpSpPr/>
        <p:nvPr/>
      </p:nvGrpSpPr>
      <p:grpSpPr>
        <a:xfrm>
          <a:off x="0" y="0"/>
          <a:ext cx="0" cy="0"/>
          <a:chOff x="0" y="0"/>
          <a:chExt cx="0" cy="0"/>
        </a:xfrm>
      </p:grpSpPr>
      <p:grpSp>
        <p:nvGrpSpPr>
          <p:cNvPr id="627" name="Google Shape;627;p99"/>
          <p:cNvGrpSpPr/>
          <p:nvPr/>
        </p:nvGrpSpPr>
        <p:grpSpPr>
          <a:xfrm>
            <a:off x="5272325" y="0"/>
            <a:ext cx="3893100" cy="5143500"/>
            <a:chOff x="5272325" y="0"/>
            <a:chExt cx="3893100" cy="5143500"/>
          </a:xfrm>
        </p:grpSpPr>
        <p:pic>
          <p:nvPicPr>
            <p:cNvPr id="628" name="Google Shape;628;p99"/>
            <p:cNvPicPr preferRelativeResize="0"/>
            <p:nvPr/>
          </p:nvPicPr>
          <p:blipFill>
            <a:blip r:embed="rId3">
              <a:alphaModFix/>
            </a:blip>
            <a:stretch>
              <a:fillRect/>
            </a:stretch>
          </p:blipFill>
          <p:spPr>
            <a:xfrm>
              <a:off x="5272325" y="0"/>
              <a:ext cx="3871674" cy="3634232"/>
            </a:xfrm>
            <a:prstGeom prst="rect">
              <a:avLst/>
            </a:prstGeom>
            <a:noFill/>
            <a:ln>
              <a:noFill/>
            </a:ln>
          </p:spPr>
        </p:pic>
        <p:pic>
          <p:nvPicPr>
            <p:cNvPr id="629" name="Google Shape;629;p99"/>
            <p:cNvPicPr preferRelativeResize="0"/>
            <p:nvPr/>
          </p:nvPicPr>
          <p:blipFill rotWithShape="1">
            <a:blip r:embed="rId4">
              <a:alphaModFix/>
            </a:blip>
            <a:srcRect b="0" l="15361" r="0" t="0"/>
            <a:stretch/>
          </p:blipFill>
          <p:spPr>
            <a:xfrm>
              <a:off x="5274725" y="2571750"/>
              <a:ext cx="3890700" cy="2571750"/>
            </a:xfrm>
            <a:prstGeom prst="rect">
              <a:avLst/>
            </a:prstGeom>
            <a:noFill/>
            <a:ln>
              <a:noFill/>
            </a:ln>
          </p:spPr>
        </p:pic>
      </p:grpSp>
      <p:sp>
        <p:nvSpPr>
          <p:cNvPr id="630" name="Google Shape;630;p99"/>
          <p:cNvSpPr txBox="1"/>
          <p:nvPr/>
        </p:nvSpPr>
        <p:spPr>
          <a:xfrm>
            <a:off x="457725" y="1071050"/>
            <a:ext cx="47301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História da Programação</a:t>
            </a:r>
            <a:endParaRPr b="1" sz="4000">
              <a:solidFill>
                <a:schemeClr val="dk1"/>
              </a:solidFill>
              <a:latin typeface="DM Sans"/>
              <a:ea typeface="DM Sans"/>
              <a:cs typeface="DM Sans"/>
              <a:sym typeface="DM Sans"/>
            </a:endParaRPr>
          </a:p>
        </p:txBody>
      </p:sp>
      <p:sp>
        <p:nvSpPr>
          <p:cNvPr id="631" name="Google Shape;631;p99"/>
          <p:cNvSpPr txBox="1"/>
          <p:nvPr/>
        </p:nvSpPr>
        <p:spPr>
          <a:xfrm>
            <a:off x="457725" y="2364050"/>
            <a:ext cx="4730100" cy="205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1350">
                <a:latin typeface="DM Sans"/>
                <a:ea typeface="DM Sans"/>
                <a:cs typeface="DM Sans"/>
                <a:sym typeface="DM Sans"/>
              </a:rPr>
              <a:t>A</a:t>
            </a:r>
            <a:r>
              <a:rPr b="1" lang="pt-BR" sz="1350">
                <a:highlight>
                  <a:srgbClr val="EAFF6A"/>
                </a:highlight>
                <a:latin typeface="DM Sans"/>
                <a:ea typeface="DM Sans"/>
                <a:cs typeface="DM Sans"/>
                <a:sym typeface="DM Sans"/>
              </a:rPr>
              <a:t> linguagem C</a:t>
            </a:r>
            <a:r>
              <a:rPr lang="pt-BR" sz="1350">
                <a:latin typeface="DM Sans"/>
                <a:ea typeface="DM Sans"/>
                <a:cs typeface="DM Sans"/>
                <a:sym typeface="DM Sans"/>
              </a:rPr>
              <a:t> foi criada por Dennis Ritchie no Bell Labs entre 1969 e 1973. Ela foi desenvolvida como uma extensão da linguagem B.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rPr lang="pt-BR" sz="1350">
                <a:latin typeface="DM Sans"/>
                <a:ea typeface="DM Sans"/>
                <a:cs typeface="DM Sans"/>
                <a:sym typeface="DM Sans"/>
              </a:rPr>
              <a:t>O </a:t>
            </a:r>
            <a:r>
              <a:rPr b="1" lang="pt-BR" sz="1350">
                <a:highlight>
                  <a:srgbClr val="EAFF6A"/>
                </a:highlight>
                <a:latin typeface="DM Sans"/>
                <a:ea typeface="DM Sans"/>
                <a:cs typeface="DM Sans"/>
                <a:sym typeface="DM Sans"/>
              </a:rPr>
              <a:t>C++</a:t>
            </a:r>
            <a:r>
              <a:rPr lang="pt-BR" sz="1350">
                <a:latin typeface="DM Sans"/>
                <a:ea typeface="DM Sans"/>
                <a:cs typeface="DM Sans"/>
                <a:sym typeface="DM Sans"/>
              </a:rPr>
              <a:t> foi criado por Bjarne Stroustrup na década de 1980 como uma extensão do C. Adicionando recursos de programação orientada a objetos à linguagem C para torná-la mais poderosa e mais fácil de usar.</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pic>
        <p:nvPicPr>
          <p:cNvPr id="632" name="Google Shape;632;p99"/>
          <p:cNvPicPr preferRelativeResize="0"/>
          <p:nvPr/>
        </p:nvPicPr>
        <p:blipFill>
          <a:blip r:embed="rId5">
            <a:alphaModFix/>
          </a:blip>
          <a:stretch>
            <a:fillRect/>
          </a:stretch>
        </p:blipFill>
        <p:spPr>
          <a:xfrm>
            <a:off x="7811413" y="4692275"/>
            <a:ext cx="1150750" cy="26757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6" name="Shape 636"/>
        <p:cNvGrpSpPr/>
        <p:nvPr/>
      </p:nvGrpSpPr>
      <p:grpSpPr>
        <a:xfrm>
          <a:off x="0" y="0"/>
          <a:ext cx="0" cy="0"/>
          <a:chOff x="0" y="0"/>
          <a:chExt cx="0" cy="0"/>
        </a:xfrm>
      </p:grpSpPr>
      <p:sp>
        <p:nvSpPr>
          <p:cNvPr id="637" name="Google Shape;637;p100"/>
          <p:cNvSpPr txBox="1"/>
          <p:nvPr/>
        </p:nvSpPr>
        <p:spPr>
          <a:xfrm>
            <a:off x="457725" y="1071050"/>
            <a:ext cx="47301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História da Programação</a:t>
            </a:r>
            <a:endParaRPr b="1" sz="4000">
              <a:solidFill>
                <a:schemeClr val="dk1"/>
              </a:solidFill>
              <a:latin typeface="DM Sans"/>
              <a:ea typeface="DM Sans"/>
              <a:cs typeface="DM Sans"/>
              <a:sym typeface="DM Sans"/>
            </a:endParaRPr>
          </a:p>
        </p:txBody>
      </p:sp>
      <p:sp>
        <p:nvSpPr>
          <p:cNvPr id="638" name="Google Shape;638;p100"/>
          <p:cNvSpPr txBox="1"/>
          <p:nvPr/>
        </p:nvSpPr>
        <p:spPr>
          <a:xfrm>
            <a:off x="457725" y="2364050"/>
            <a:ext cx="4730100" cy="184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1350">
                <a:latin typeface="DM Sans"/>
                <a:ea typeface="DM Sans"/>
                <a:cs typeface="DM Sans"/>
                <a:sym typeface="DM Sans"/>
              </a:rPr>
              <a:t>A linguagem </a:t>
            </a:r>
            <a:r>
              <a:rPr b="1" lang="pt-BR" sz="1350">
                <a:highlight>
                  <a:srgbClr val="EAFF6A"/>
                </a:highlight>
                <a:latin typeface="DM Sans"/>
                <a:ea typeface="DM Sans"/>
                <a:cs typeface="DM Sans"/>
                <a:sym typeface="DM Sans"/>
              </a:rPr>
              <a:t>Python </a:t>
            </a:r>
            <a:r>
              <a:rPr lang="pt-BR" sz="1350">
                <a:latin typeface="DM Sans"/>
                <a:ea typeface="DM Sans"/>
                <a:cs typeface="DM Sans"/>
                <a:sym typeface="DM Sans"/>
              </a:rPr>
              <a:t>foi criada por Guido van Rossum em 1989 no  Instituto de Pesquisa Nacional para Matemática e Ciência da Computação (CWI), nos Países Baixos</a:t>
            </a:r>
            <a:endParaRPr sz="1350">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sz="1350">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pt-BR" sz="1350">
                <a:latin typeface="DM Sans"/>
                <a:ea typeface="DM Sans"/>
                <a:cs typeface="DM Sans"/>
                <a:sym typeface="DM Sans"/>
              </a:rPr>
              <a:t>A implementação original e mais conhecida do Python é o CPython, escrita em C e compatível com o padrão C89</a:t>
            </a:r>
            <a:endParaRPr sz="1350">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pic>
        <p:nvPicPr>
          <p:cNvPr id="639" name="Google Shape;639;p100"/>
          <p:cNvPicPr preferRelativeResize="0"/>
          <p:nvPr/>
        </p:nvPicPr>
        <p:blipFill>
          <a:blip r:embed="rId3">
            <a:alphaModFix/>
          </a:blip>
          <a:stretch>
            <a:fillRect/>
          </a:stretch>
        </p:blipFill>
        <p:spPr>
          <a:xfrm>
            <a:off x="7811413" y="4692275"/>
            <a:ext cx="1150750" cy="267575"/>
          </a:xfrm>
          <a:prstGeom prst="rect">
            <a:avLst/>
          </a:prstGeom>
          <a:noFill/>
          <a:ln>
            <a:noFill/>
          </a:ln>
        </p:spPr>
      </p:pic>
      <p:pic>
        <p:nvPicPr>
          <p:cNvPr id="640" name="Google Shape;640;p100"/>
          <p:cNvPicPr preferRelativeResize="0"/>
          <p:nvPr/>
        </p:nvPicPr>
        <p:blipFill>
          <a:blip r:embed="rId4">
            <a:alphaModFix/>
          </a:blip>
          <a:stretch>
            <a:fillRect/>
          </a:stretch>
        </p:blipFill>
        <p:spPr>
          <a:xfrm>
            <a:off x="6201025" y="758475"/>
            <a:ext cx="2417700" cy="362655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4" name="Shape 644"/>
        <p:cNvGrpSpPr/>
        <p:nvPr/>
      </p:nvGrpSpPr>
      <p:grpSpPr>
        <a:xfrm>
          <a:off x="0" y="0"/>
          <a:ext cx="0" cy="0"/>
          <a:chOff x="0" y="0"/>
          <a:chExt cx="0" cy="0"/>
        </a:xfrm>
      </p:grpSpPr>
      <p:sp>
        <p:nvSpPr>
          <p:cNvPr id="645" name="Google Shape;645;p101"/>
          <p:cNvSpPr txBox="1"/>
          <p:nvPr/>
        </p:nvSpPr>
        <p:spPr>
          <a:xfrm>
            <a:off x="1461300" y="2202300"/>
            <a:ext cx="6221400" cy="738900"/>
          </a:xfrm>
          <a:prstGeom prst="rect">
            <a:avLst/>
          </a:prstGeom>
          <a:noFill/>
          <a:ln>
            <a:noFill/>
          </a:ln>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rPr b="1" lang="pt-BR" sz="4000">
                <a:solidFill>
                  <a:schemeClr val="dk1"/>
                </a:solidFill>
                <a:latin typeface="DM Sans"/>
                <a:ea typeface="DM Sans"/>
                <a:cs typeface="DM Sans"/>
                <a:sym typeface="DM Sans"/>
              </a:rPr>
              <a:t>O que é programação?</a:t>
            </a:r>
            <a:endParaRPr b="1" sz="4000">
              <a:solidFill>
                <a:schemeClr val="dk1"/>
              </a:solidFill>
              <a:latin typeface="DM Sans"/>
              <a:ea typeface="DM Sans"/>
              <a:cs typeface="DM Sans"/>
              <a:sym typeface="DM Sans"/>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9" name="Shape 649"/>
        <p:cNvGrpSpPr/>
        <p:nvPr/>
      </p:nvGrpSpPr>
      <p:grpSpPr>
        <a:xfrm>
          <a:off x="0" y="0"/>
          <a:ext cx="0" cy="0"/>
          <a:chOff x="0" y="0"/>
          <a:chExt cx="0" cy="0"/>
        </a:xfrm>
      </p:grpSpPr>
      <p:sp>
        <p:nvSpPr>
          <p:cNvPr id="650" name="Google Shape;650;p102"/>
          <p:cNvSpPr txBox="1"/>
          <p:nvPr/>
        </p:nvSpPr>
        <p:spPr>
          <a:xfrm>
            <a:off x="457725" y="1071050"/>
            <a:ext cx="47301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O que é programação?</a:t>
            </a:r>
            <a:endParaRPr b="1" sz="4000">
              <a:solidFill>
                <a:schemeClr val="dk1"/>
              </a:solidFill>
              <a:latin typeface="DM Sans"/>
              <a:ea typeface="DM Sans"/>
              <a:cs typeface="DM Sans"/>
              <a:sym typeface="DM Sans"/>
            </a:endParaRPr>
          </a:p>
        </p:txBody>
      </p:sp>
      <p:sp>
        <p:nvSpPr>
          <p:cNvPr id="651" name="Google Shape;651;p102"/>
          <p:cNvSpPr txBox="1"/>
          <p:nvPr/>
        </p:nvSpPr>
        <p:spPr>
          <a:xfrm>
            <a:off x="457725" y="2292200"/>
            <a:ext cx="5282100" cy="2470500"/>
          </a:xfrm>
          <a:prstGeom prst="rect">
            <a:avLst/>
          </a:prstGeom>
          <a:noFill/>
          <a:ln>
            <a:noFill/>
          </a:ln>
        </p:spPr>
        <p:txBody>
          <a:bodyPr anchorCtr="0" anchor="t" bIns="91425" lIns="91425" spcFirstLastPara="1" rIns="91425" wrap="square" tIns="91425">
            <a:spAutoFit/>
          </a:bodyPr>
          <a:lstStyle/>
          <a:p>
            <a:pPr indent="-314325" lvl="0" marL="457200" rtl="0" algn="l">
              <a:spcBef>
                <a:spcPts val="0"/>
              </a:spcBef>
              <a:spcAft>
                <a:spcPts val="0"/>
              </a:spcAft>
              <a:buClr>
                <a:schemeClr val="dk1"/>
              </a:buClr>
              <a:buSzPts val="1350"/>
              <a:buFont typeface="DM Sans"/>
              <a:buChar char="✓"/>
            </a:pPr>
            <a:r>
              <a:rPr b="1" lang="pt-BR" sz="1350">
                <a:solidFill>
                  <a:schemeClr val="dk1"/>
                </a:solidFill>
                <a:latin typeface="DM Sans"/>
                <a:ea typeface="DM Sans"/>
                <a:cs typeface="DM Sans"/>
                <a:sym typeface="DM Sans"/>
              </a:rPr>
              <a:t>O que é programação?</a:t>
            </a:r>
            <a:endParaRPr b="1" sz="1350">
              <a:solidFill>
                <a:schemeClr val="dk1"/>
              </a:solidFill>
              <a:latin typeface="DM Sans"/>
              <a:ea typeface="DM Sans"/>
              <a:cs typeface="DM Sans"/>
              <a:sym typeface="DM Sans"/>
            </a:endParaRPr>
          </a:p>
          <a:p>
            <a:pPr indent="-314325" lvl="1" marL="914400" rtl="0" algn="l">
              <a:spcBef>
                <a:spcPts val="0"/>
              </a:spcBef>
              <a:spcAft>
                <a:spcPts val="0"/>
              </a:spcAft>
              <a:buClr>
                <a:schemeClr val="dk2"/>
              </a:buClr>
              <a:buSzPts val="1350"/>
              <a:buFont typeface="DM Sans"/>
              <a:buChar char="✓"/>
            </a:pPr>
            <a:r>
              <a:rPr lang="pt-BR" sz="1350">
                <a:solidFill>
                  <a:schemeClr val="dk2"/>
                </a:solidFill>
                <a:latin typeface="DM Sans"/>
                <a:ea typeface="DM Sans"/>
                <a:cs typeface="DM Sans"/>
                <a:sym typeface="DM Sans"/>
              </a:rPr>
              <a:t>Sequência de instruções que define como os dados são processados/transformados.</a:t>
            </a:r>
            <a:endParaRPr sz="1350">
              <a:solidFill>
                <a:schemeClr val="dk2"/>
              </a:solidFill>
              <a:latin typeface="DM Sans"/>
              <a:ea typeface="DM Sans"/>
              <a:cs typeface="DM Sans"/>
              <a:sym typeface="DM Sans"/>
            </a:endParaRPr>
          </a:p>
          <a:p>
            <a:pPr indent="-314325" lvl="1" marL="914400" rtl="0" algn="l">
              <a:spcBef>
                <a:spcPts val="0"/>
              </a:spcBef>
              <a:spcAft>
                <a:spcPts val="0"/>
              </a:spcAft>
              <a:buClr>
                <a:schemeClr val="dk2"/>
              </a:buClr>
              <a:buSzPts val="1350"/>
              <a:buFont typeface="DM Sans"/>
              <a:buChar char="✓"/>
            </a:pPr>
            <a:r>
              <a:rPr lang="pt-BR" sz="1350">
                <a:solidFill>
                  <a:schemeClr val="dk2"/>
                </a:solidFill>
                <a:latin typeface="DM Sans"/>
                <a:ea typeface="DM Sans"/>
                <a:cs typeface="DM Sans"/>
                <a:sym typeface="DM Sans"/>
              </a:rPr>
              <a:t>Software = programa + dados.</a:t>
            </a:r>
            <a:endParaRPr sz="1350">
              <a:solidFill>
                <a:schemeClr val="dk2"/>
              </a:solidFill>
              <a:latin typeface="DM Sans"/>
              <a:ea typeface="DM Sans"/>
              <a:cs typeface="DM Sans"/>
              <a:sym typeface="DM Sans"/>
            </a:endParaRPr>
          </a:p>
          <a:p>
            <a:pPr indent="-314325" lvl="0" marL="457200" rtl="0" algn="l">
              <a:spcBef>
                <a:spcPts val="0"/>
              </a:spcBef>
              <a:spcAft>
                <a:spcPts val="0"/>
              </a:spcAft>
              <a:buClr>
                <a:schemeClr val="dk1"/>
              </a:buClr>
              <a:buSzPts val="1350"/>
              <a:buFont typeface="DM Sans"/>
              <a:buChar char="✓"/>
            </a:pPr>
            <a:r>
              <a:rPr b="1" lang="pt-BR" sz="1350">
                <a:solidFill>
                  <a:schemeClr val="dk1"/>
                </a:solidFill>
                <a:latin typeface="DM Sans"/>
                <a:ea typeface="DM Sans"/>
                <a:cs typeface="DM Sans"/>
                <a:sym typeface="DM Sans"/>
              </a:rPr>
              <a:t>Qual a diferença entre “dado” e “informação”?</a:t>
            </a:r>
            <a:endParaRPr b="1" sz="1350">
              <a:solidFill>
                <a:schemeClr val="dk1"/>
              </a:solidFill>
              <a:latin typeface="DM Sans"/>
              <a:ea typeface="DM Sans"/>
              <a:cs typeface="DM Sans"/>
              <a:sym typeface="DM Sans"/>
            </a:endParaRPr>
          </a:p>
          <a:p>
            <a:pPr indent="-314325" lvl="1" marL="914400" rtl="0" algn="l">
              <a:spcBef>
                <a:spcPts val="0"/>
              </a:spcBef>
              <a:spcAft>
                <a:spcPts val="0"/>
              </a:spcAft>
              <a:buClr>
                <a:schemeClr val="dk2"/>
              </a:buClr>
              <a:buSzPts val="1350"/>
              <a:buFont typeface="DM Sans"/>
              <a:buChar char="✓"/>
            </a:pPr>
            <a:r>
              <a:rPr lang="pt-BR" sz="1350">
                <a:solidFill>
                  <a:schemeClr val="dk2"/>
                </a:solidFill>
                <a:latin typeface="DM Sans"/>
                <a:ea typeface="DM Sans"/>
                <a:cs typeface="DM Sans"/>
                <a:sym typeface="DM Sans"/>
              </a:rPr>
              <a:t>A existência de um significado em um contexto.</a:t>
            </a:r>
            <a:endParaRPr sz="1350">
              <a:solidFill>
                <a:schemeClr val="dk2"/>
              </a:solidFill>
              <a:latin typeface="DM Sans"/>
              <a:ea typeface="DM Sans"/>
              <a:cs typeface="DM Sans"/>
              <a:sym typeface="DM Sans"/>
            </a:endParaRPr>
          </a:p>
          <a:p>
            <a:pPr indent="-314325" lvl="1" marL="914400" rtl="0" algn="l">
              <a:spcBef>
                <a:spcPts val="0"/>
              </a:spcBef>
              <a:spcAft>
                <a:spcPts val="0"/>
              </a:spcAft>
              <a:buClr>
                <a:schemeClr val="dk2"/>
              </a:buClr>
              <a:buSzPts val="1350"/>
              <a:buFont typeface="DM Sans"/>
              <a:buChar char="✓"/>
            </a:pPr>
            <a:r>
              <a:rPr lang="pt-BR" sz="1350">
                <a:solidFill>
                  <a:schemeClr val="dk2"/>
                </a:solidFill>
                <a:latin typeface="DM Sans"/>
                <a:ea typeface="DM Sans"/>
                <a:cs typeface="DM Sans"/>
                <a:sym typeface="DM Sans"/>
              </a:rPr>
              <a:t>Dado: Pixels em uma fotografia.</a:t>
            </a:r>
            <a:endParaRPr sz="1350">
              <a:solidFill>
                <a:schemeClr val="dk2"/>
              </a:solidFill>
              <a:latin typeface="DM Sans"/>
              <a:ea typeface="DM Sans"/>
              <a:cs typeface="DM Sans"/>
              <a:sym typeface="DM Sans"/>
            </a:endParaRPr>
          </a:p>
          <a:p>
            <a:pPr indent="-314325" lvl="1" marL="914400" rtl="0" algn="l">
              <a:spcBef>
                <a:spcPts val="0"/>
              </a:spcBef>
              <a:spcAft>
                <a:spcPts val="0"/>
              </a:spcAft>
              <a:buClr>
                <a:schemeClr val="dk2"/>
              </a:buClr>
              <a:buSzPts val="1350"/>
              <a:buFont typeface="DM Sans"/>
              <a:buChar char="✓"/>
            </a:pPr>
            <a:r>
              <a:rPr lang="pt-BR" sz="1350">
                <a:solidFill>
                  <a:schemeClr val="dk2"/>
                </a:solidFill>
                <a:latin typeface="DM Sans"/>
                <a:ea typeface="DM Sans"/>
                <a:cs typeface="DM Sans"/>
                <a:sym typeface="DM Sans"/>
              </a:rPr>
              <a:t>Informação: O fato de que na fotografia existe um carro.</a:t>
            </a:r>
            <a:endParaRPr sz="1350">
              <a:solidFill>
                <a:schemeClr val="dk2"/>
              </a:solidFill>
              <a:latin typeface="DM Sans"/>
              <a:ea typeface="DM Sans"/>
              <a:cs typeface="DM Sans"/>
              <a:sym typeface="DM Sans"/>
            </a:endParaRPr>
          </a:p>
          <a:p>
            <a:pPr indent="-314325" lvl="0" marL="457200" rtl="0" algn="l">
              <a:spcBef>
                <a:spcPts val="0"/>
              </a:spcBef>
              <a:spcAft>
                <a:spcPts val="0"/>
              </a:spcAft>
              <a:buClr>
                <a:schemeClr val="dk1"/>
              </a:buClr>
              <a:buSzPts val="1350"/>
              <a:buFont typeface="DM Sans"/>
              <a:buChar char="✓"/>
            </a:pPr>
            <a:r>
              <a:rPr b="1" lang="pt-BR" sz="1350">
                <a:solidFill>
                  <a:schemeClr val="dk1"/>
                </a:solidFill>
                <a:latin typeface="DM Sans"/>
                <a:ea typeface="DM Sans"/>
                <a:cs typeface="DM Sans"/>
                <a:sym typeface="DM Sans"/>
              </a:rPr>
              <a:t>O que é um Algoritmo? </a:t>
            </a:r>
            <a:endParaRPr b="1" sz="1350">
              <a:solidFill>
                <a:schemeClr val="dk1"/>
              </a:solidFill>
              <a:latin typeface="DM Sans"/>
              <a:ea typeface="DM Sans"/>
              <a:cs typeface="DM Sans"/>
              <a:sym typeface="DM Sans"/>
            </a:endParaRPr>
          </a:p>
          <a:p>
            <a:pPr indent="-314325" lvl="1" marL="914400" rtl="0" algn="l">
              <a:spcBef>
                <a:spcPts val="0"/>
              </a:spcBef>
              <a:spcAft>
                <a:spcPts val="0"/>
              </a:spcAft>
              <a:buClr>
                <a:schemeClr val="dk2"/>
              </a:buClr>
              <a:buSzPts val="1350"/>
              <a:buFont typeface="DM Sans"/>
              <a:buChar char="✓"/>
            </a:pPr>
            <a:r>
              <a:rPr lang="pt-BR" sz="1350">
                <a:solidFill>
                  <a:schemeClr val="dk2"/>
                </a:solidFill>
                <a:latin typeface="DM Sans"/>
                <a:ea typeface="DM Sans"/>
                <a:cs typeface="DM Sans"/>
                <a:sym typeface="DM Sans"/>
              </a:rPr>
              <a:t>Sequência de passos que soluciona um problema.</a:t>
            </a:r>
            <a:endParaRPr sz="1350">
              <a:latin typeface="DM Sans"/>
              <a:ea typeface="DM Sans"/>
              <a:cs typeface="DM Sans"/>
              <a:sym typeface="DM Sans"/>
            </a:endParaRPr>
          </a:p>
        </p:txBody>
      </p:sp>
      <p:pic>
        <p:nvPicPr>
          <p:cNvPr id="652" name="Google Shape;652;p102"/>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6" name="Shape 656"/>
        <p:cNvGrpSpPr/>
        <p:nvPr/>
      </p:nvGrpSpPr>
      <p:grpSpPr>
        <a:xfrm>
          <a:off x="0" y="0"/>
          <a:ext cx="0" cy="0"/>
          <a:chOff x="0" y="0"/>
          <a:chExt cx="0" cy="0"/>
        </a:xfrm>
      </p:grpSpPr>
      <p:sp>
        <p:nvSpPr>
          <p:cNvPr id="657" name="Google Shape;657;p103"/>
          <p:cNvSpPr txBox="1"/>
          <p:nvPr/>
        </p:nvSpPr>
        <p:spPr>
          <a:xfrm>
            <a:off x="457725" y="1071050"/>
            <a:ext cx="47301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O que é programação?</a:t>
            </a:r>
            <a:endParaRPr b="1" sz="4000">
              <a:solidFill>
                <a:schemeClr val="dk1"/>
              </a:solidFill>
              <a:latin typeface="DM Sans"/>
              <a:ea typeface="DM Sans"/>
              <a:cs typeface="DM Sans"/>
              <a:sym typeface="DM Sans"/>
            </a:endParaRPr>
          </a:p>
        </p:txBody>
      </p:sp>
      <p:sp>
        <p:nvSpPr>
          <p:cNvPr id="658" name="Google Shape;658;p103"/>
          <p:cNvSpPr txBox="1"/>
          <p:nvPr/>
        </p:nvSpPr>
        <p:spPr>
          <a:xfrm>
            <a:off x="457725" y="2471800"/>
            <a:ext cx="5282100" cy="158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t-BR" sz="1350">
                <a:solidFill>
                  <a:schemeClr val="dk1"/>
                </a:solidFill>
                <a:highlight>
                  <a:srgbClr val="EAFF6A"/>
                </a:highlight>
                <a:latin typeface="DM Sans"/>
                <a:ea typeface="DM Sans"/>
                <a:cs typeface="DM Sans"/>
                <a:sym typeface="DM Sans"/>
              </a:rPr>
              <a:t>Receita de bolo </a:t>
            </a:r>
            <a:r>
              <a:rPr lang="pt-BR" sz="1350">
                <a:solidFill>
                  <a:schemeClr val="dk1"/>
                </a:solidFill>
                <a:latin typeface="DM Sans"/>
                <a:ea typeface="DM Sans"/>
                <a:cs typeface="DM Sans"/>
                <a:sym typeface="DM Sans"/>
              </a:rPr>
              <a:t>é um </a:t>
            </a:r>
            <a:r>
              <a:rPr b="1" lang="pt-BR" sz="1350">
                <a:solidFill>
                  <a:schemeClr val="dk1"/>
                </a:solidFill>
                <a:latin typeface="DM Sans"/>
                <a:ea typeface="DM Sans"/>
                <a:cs typeface="DM Sans"/>
                <a:sym typeface="DM Sans"/>
              </a:rPr>
              <a:t>conjunto de instruções passo a passo que, se seguidas corretamente, resultarão em um bolo delicioso</a:t>
            </a:r>
            <a:r>
              <a:rPr lang="pt-BR" sz="1350">
                <a:solidFill>
                  <a:schemeClr val="dk1"/>
                </a:solidFill>
                <a:latin typeface="DM Sans"/>
                <a:ea typeface="DM Sans"/>
                <a:cs typeface="DM Sans"/>
                <a:sym typeface="DM Sans"/>
              </a:rPr>
              <a:t>.</a:t>
            </a:r>
            <a:endParaRPr sz="1350">
              <a:solidFill>
                <a:schemeClr val="dk1"/>
              </a:solidFill>
              <a:latin typeface="DM Sans"/>
              <a:ea typeface="DM Sans"/>
              <a:cs typeface="DM Sans"/>
              <a:sym typeface="DM Sans"/>
            </a:endParaRPr>
          </a:p>
          <a:p>
            <a:pPr indent="0" lvl="0" marL="0" rtl="0" algn="l">
              <a:spcBef>
                <a:spcPts val="1200"/>
              </a:spcBef>
              <a:spcAft>
                <a:spcPts val="1200"/>
              </a:spcAft>
              <a:buNone/>
            </a:pPr>
            <a:r>
              <a:rPr b="1" lang="pt-BR" sz="1350">
                <a:solidFill>
                  <a:schemeClr val="dk1"/>
                </a:solidFill>
                <a:highlight>
                  <a:srgbClr val="EAFF6A"/>
                </a:highlight>
                <a:latin typeface="DM Sans"/>
                <a:ea typeface="DM Sans"/>
                <a:cs typeface="DM Sans"/>
                <a:sym typeface="DM Sans"/>
              </a:rPr>
              <a:t>A programaçã</a:t>
            </a:r>
            <a:r>
              <a:rPr lang="pt-BR" sz="1350">
                <a:solidFill>
                  <a:schemeClr val="dk1"/>
                </a:solidFill>
                <a:latin typeface="DM Sans"/>
                <a:ea typeface="DM Sans"/>
                <a:cs typeface="DM Sans"/>
                <a:sym typeface="DM Sans"/>
              </a:rPr>
              <a:t>o também envolve a criação de </a:t>
            </a:r>
            <a:r>
              <a:rPr b="1" lang="pt-BR" sz="1350">
                <a:solidFill>
                  <a:schemeClr val="dk1"/>
                </a:solidFill>
                <a:latin typeface="DM Sans"/>
                <a:ea typeface="DM Sans"/>
                <a:cs typeface="DM Sans"/>
                <a:sym typeface="DM Sans"/>
              </a:rPr>
              <a:t>instruções passo a passo para que um computador possa executar uma tarefa específica.</a:t>
            </a:r>
            <a:endParaRPr b="1" sz="1350">
              <a:solidFill>
                <a:schemeClr val="dk1"/>
              </a:solidFill>
              <a:latin typeface="DM Sans"/>
              <a:ea typeface="DM Sans"/>
              <a:cs typeface="DM Sans"/>
              <a:sym typeface="DM Sans"/>
            </a:endParaRPr>
          </a:p>
        </p:txBody>
      </p:sp>
      <p:pic>
        <p:nvPicPr>
          <p:cNvPr id="659" name="Google Shape;659;p103"/>
          <p:cNvPicPr preferRelativeResize="0"/>
          <p:nvPr/>
        </p:nvPicPr>
        <p:blipFill>
          <a:blip r:embed="rId3">
            <a:alphaModFix/>
          </a:blip>
          <a:stretch>
            <a:fillRect/>
          </a:stretch>
        </p:blipFill>
        <p:spPr>
          <a:xfrm>
            <a:off x="7811413" y="4692275"/>
            <a:ext cx="1150750" cy="267575"/>
          </a:xfrm>
          <a:prstGeom prst="rect">
            <a:avLst/>
          </a:prstGeom>
          <a:noFill/>
          <a:ln>
            <a:noFill/>
          </a:ln>
        </p:spPr>
      </p:pic>
      <p:pic>
        <p:nvPicPr>
          <p:cNvPr id="660" name="Google Shape;660;p103"/>
          <p:cNvPicPr preferRelativeResize="0"/>
          <p:nvPr/>
        </p:nvPicPr>
        <p:blipFill>
          <a:blip r:embed="rId4">
            <a:alphaModFix/>
          </a:blip>
          <a:stretch>
            <a:fillRect/>
          </a:stretch>
        </p:blipFill>
        <p:spPr>
          <a:xfrm>
            <a:off x="5712875" y="468275"/>
            <a:ext cx="2923973" cy="4118750"/>
          </a:xfrm>
          <a:prstGeom prst="rect">
            <a:avLst/>
          </a:prstGeom>
          <a:noFill/>
          <a:ln>
            <a:noFill/>
          </a:ln>
        </p:spPr>
      </p:pic>
      <p:sp>
        <p:nvSpPr>
          <p:cNvPr id="661" name="Google Shape;661;p103"/>
          <p:cNvSpPr txBox="1"/>
          <p:nvPr/>
        </p:nvSpPr>
        <p:spPr>
          <a:xfrm>
            <a:off x="5676813" y="468275"/>
            <a:ext cx="2924100" cy="40329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pt-BR" sz="1000">
                <a:solidFill>
                  <a:schemeClr val="dk2"/>
                </a:solidFill>
                <a:latin typeface="DM Sans"/>
                <a:ea typeface="DM Sans"/>
                <a:cs typeface="DM Sans"/>
                <a:sym typeface="DM Sans"/>
              </a:rPr>
              <a:t>BOLO DE CHOCOLATE</a:t>
            </a:r>
            <a:endParaRPr b="1" sz="1000">
              <a:solidFill>
                <a:schemeClr val="dk2"/>
              </a:solidFill>
              <a:latin typeface="DM Sans"/>
              <a:ea typeface="DM Sans"/>
              <a:cs typeface="DM Sans"/>
              <a:sym typeface="DM Sans"/>
            </a:endParaRPr>
          </a:p>
          <a:p>
            <a:pPr indent="-292100" lvl="0" marL="457200" rtl="0" algn="l">
              <a:lnSpc>
                <a:spcPct val="115000"/>
              </a:lnSpc>
              <a:spcBef>
                <a:spcPts val="1200"/>
              </a:spcBef>
              <a:spcAft>
                <a:spcPts val="0"/>
              </a:spcAft>
              <a:buClr>
                <a:schemeClr val="dk2"/>
              </a:buClr>
              <a:buSzPts val="1000"/>
              <a:buFont typeface="DM Sans"/>
              <a:buChar char="●"/>
            </a:pPr>
            <a:r>
              <a:rPr lang="pt-BR" sz="1000">
                <a:solidFill>
                  <a:schemeClr val="dk2"/>
                </a:solidFill>
                <a:latin typeface="DM Sans"/>
                <a:ea typeface="DM Sans"/>
                <a:cs typeface="DM Sans"/>
                <a:sym typeface="DM Sans"/>
              </a:rPr>
              <a:t>4 ovos</a:t>
            </a:r>
            <a:endParaRPr sz="1000">
              <a:solidFill>
                <a:schemeClr val="dk2"/>
              </a:solidFill>
              <a:latin typeface="DM Sans"/>
              <a:ea typeface="DM Sans"/>
              <a:cs typeface="DM Sans"/>
              <a:sym typeface="DM Sans"/>
            </a:endParaRPr>
          </a:p>
          <a:p>
            <a:pPr indent="-292100" lvl="0" marL="457200" rtl="0" algn="l">
              <a:lnSpc>
                <a:spcPct val="115000"/>
              </a:lnSpc>
              <a:spcBef>
                <a:spcPts val="0"/>
              </a:spcBef>
              <a:spcAft>
                <a:spcPts val="0"/>
              </a:spcAft>
              <a:buClr>
                <a:schemeClr val="dk2"/>
              </a:buClr>
              <a:buSzPts val="1000"/>
              <a:buFont typeface="DM Sans"/>
              <a:buChar char="●"/>
            </a:pPr>
            <a:r>
              <a:rPr lang="pt-BR" sz="1000">
                <a:solidFill>
                  <a:schemeClr val="dk2"/>
                </a:solidFill>
                <a:latin typeface="DM Sans"/>
                <a:ea typeface="DM Sans"/>
                <a:cs typeface="DM Sans"/>
                <a:sym typeface="DM Sans"/>
              </a:rPr>
              <a:t>4 colheres (sopa) de chocolate em pó</a:t>
            </a:r>
            <a:endParaRPr sz="1000">
              <a:solidFill>
                <a:schemeClr val="dk2"/>
              </a:solidFill>
              <a:latin typeface="DM Sans"/>
              <a:ea typeface="DM Sans"/>
              <a:cs typeface="DM Sans"/>
              <a:sym typeface="DM Sans"/>
            </a:endParaRPr>
          </a:p>
          <a:p>
            <a:pPr indent="-292100" lvl="0" marL="457200" rtl="0" algn="l">
              <a:lnSpc>
                <a:spcPct val="115000"/>
              </a:lnSpc>
              <a:spcBef>
                <a:spcPts val="0"/>
              </a:spcBef>
              <a:spcAft>
                <a:spcPts val="0"/>
              </a:spcAft>
              <a:buClr>
                <a:schemeClr val="dk2"/>
              </a:buClr>
              <a:buSzPts val="1000"/>
              <a:buFont typeface="DM Sans"/>
              <a:buChar char="●"/>
            </a:pPr>
            <a:r>
              <a:rPr lang="pt-BR" sz="1000">
                <a:solidFill>
                  <a:schemeClr val="dk2"/>
                </a:solidFill>
                <a:latin typeface="DM Sans"/>
                <a:ea typeface="DM Sans"/>
                <a:cs typeface="DM Sans"/>
                <a:sym typeface="DM Sans"/>
              </a:rPr>
              <a:t>2 colheres (sopa) de manteiga</a:t>
            </a:r>
            <a:endParaRPr sz="1000">
              <a:solidFill>
                <a:schemeClr val="dk2"/>
              </a:solidFill>
              <a:latin typeface="DM Sans"/>
              <a:ea typeface="DM Sans"/>
              <a:cs typeface="DM Sans"/>
              <a:sym typeface="DM Sans"/>
            </a:endParaRPr>
          </a:p>
          <a:p>
            <a:pPr indent="-292100" lvl="0" marL="457200" rtl="0" algn="l">
              <a:lnSpc>
                <a:spcPct val="115000"/>
              </a:lnSpc>
              <a:spcBef>
                <a:spcPts val="0"/>
              </a:spcBef>
              <a:spcAft>
                <a:spcPts val="0"/>
              </a:spcAft>
              <a:buClr>
                <a:schemeClr val="dk2"/>
              </a:buClr>
              <a:buSzPts val="1000"/>
              <a:buFont typeface="DM Sans"/>
              <a:buChar char="●"/>
            </a:pPr>
            <a:r>
              <a:rPr lang="pt-BR" sz="1000">
                <a:solidFill>
                  <a:schemeClr val="dk2"/>
                </a:solidFill>
                <a:latin typeface="DM Sans"/>
                <a:ea typeface="DM Sans"/>
                <a:cs typeface="DM Sans"/>
                <a:sym typeface="DM Sans"/>
              </a:rPr>
              <a:t>3 xícaras (chá) de farinha de trigo</a:t>
            </a:r>
            <a:endParaRPr sz="1000">
              <a:solidFill>
                <a:schemeClr val="dk2"/>
              </a:solidFill>
              <a:latin typeface="DM Sans"/>
              <a:ea typeface="DM Sans"/>
              <a:cs typeface="DM Sans"/>
              <a:sym typeface="DM Sans"/>
            </a:endParaRPr>
          </a:p>
          <a:p>
            <a:pPr indent="-292100" lvl="0" marL="457200" rtl="0" algn="l">
              <a:lnSpc>
                <a:spcPct val="115000"/>
              </a:lnSpc>
              <a:spcBef>
                <a:spcPts val="0"/>
              </a:spcBef>
              <a:spcAft>
                <a:spcPts val="0"/>
              </a:spcAft>
              <a:buClr>
                <a:schemeClr val="dk2"/>
              </a:buClr>
              <a:buSzPts val="1000"/>
              <a:buFont typeface="DM Sans"/>
              <a:buChar char="●"/>
            </a:pPr>
            <a:r>
              <a:rPr lang="pt-BR" sz="1000">
                <a:solidFill>
                  <a:schemeClr val="dk2"/>
                </a:solidFill>
                <a:latin typeface="DM Sans"/>
                <a:ea typeface="DM Sans"/>
                <a:cs typeface="DM Sans"/>
                <a:sym typeface="DM Sans"/>
              </a:rPr>
              <a:t>2 xícaras (chá) de açúcar</a:t>
            </a:r>
            <a:endParaRPr sz="1000">
              <a:solidFill>
                <a:schemeClr val="dk2"/>
              </a:solidFill>
              <a:latin typeface="DM Sans"/>
              <a:ea typeface="DM Sans"/>
              <a:cs typeface="DM Sans"/>
              <a:sym typeface="DM Sans"/>
            </a:endParaRPr>
          </a:p>
          <a:p>
            <a:pPr indent="-292100" lvl="0" marL="457200" rtl="0" algn="l">
              <a:lnSpc>
                <a:spcPct val="115000"/>
              </a:lnSpc>
              <a:spcBef>
                <a:spcPts val="0"/>
              </a:spcBef>
              <a:spcAft>
                <a:spcPts val="0"/>
              </a:spcAft>
              <a:buClr>
                <a:schemeClr val="dk2"/>
              </a:buClr>
              <a:buSzPts val="1000"/>
              <a:buFont typeface="DM Sans"/>
              <a:buChar char="●"/>
            </a:pPr>
            <a:r>
              <a:rPr lang="pt-BR" sz="1000">
                <a:solidFill>
                  <a:schemeClr val="dk2"/>
                </a:solidFill>
                <a:latin typeface="DM Sans"/>
                <a:ea typeface="DM Sans"/>
                <a:cs typeface="DM Sans"/>
                <a:sym typeface="DM Sans"/>
              </a:rPr>
              <a:t>2 colheres (sopa) de fermento</a:t>
            </a:r>
            <a:endParaRPr sz="1000">
              <a:solidFill>
                <a:schemeClr val="dk2"/>
              </a:solidFill>
              <a:latin typeface="DM Sans"/>
              <a:ea typeface="DM Sans"/>
              <a:cs typeface="DM Sans"/>
              <a:sym typeface="DM Sans"/>
            </a:endParaRPr>
          </a:p>
          <a:p>
            <a:pPr indent="-292100" lvl="0" marL="457200" rtl="0" algn="l">
              <a:lnSpc>
                <a:spcPct val="115000"/>
              </a:lnSpc>
              <a:spcBef>
                <a:spcPts val="0"/>
              </a:spcBef>
              <a:spcAft>
                <a:spcPts val="0"/>
              </a:spcAft>
              <a:buClr>
                <a:schemeClr val="dk2"/>
              </a:buClr>
              <a:buSzPts val="1000"/>
              <a:buFont typeface="DM Sans"/>
              <a:buChar char="●"/>
            </a:pPr>
            <a:r>
              <a:rPr lang="pt-BR" sz="1000">
                <a:solidFill>
                  <a:schemeClr val="dk2"/>
                </a:solidFill>
                <a:latin typeface="DM Sans"/>
                <a:ea typeface="DM Sans"/>
                <a:cs typeface="DM Sans"/>
                <a:sym typeface="DM Sans"/>
              </a:rPr>
              <a:t>1 xícara (chá) de leite</a:t>
            </a:r>
            <a:endParaRPr sz="1000">
              <a:solidFill>
                <a:schemeClr val="dk2"/>
              </a:solidFill>
              <a:latin typeface="DM Sans"/>
              <a:ea typeface="DM Sans"/>
              <a:cs typeface="DM Sans"/>
              <a:sym typeface="DM Sans"/>
            </a:endParaRPr>
          </a:p>
          <a:p>
            <a:pPr indent="-292100" lvl="0" marL="457200" rtl="0" algn="l">
              <a:lnSpc>
                <a:spcPct val="115000"/>
              </a:lnSpc>
              <a:spcBef>
                <a:spcPts val="0"/>
              </a:spcBef>
              <a:spcAft>
                <a:spcPts val="0"/>
              </a:spcAft>
              <a:buClr>
                <a:schemeClr val="dk2"/>
              </a:buClr>
              <a:buSzPts val="1000"/>
              <a:buFont typeface="DM Sans"/>
              <a:buAutoNum type="arabicPeriod"/>
            </a:pPr>
            <a:r>
              <a:rPr lang="pt-BR" sz="1000">
                <a:solidFill>
                  <a:schemeClr val="dk2"/>
                </a:solidFill>
                <a:latin typeface="DM Sans"/>
                <a:ea typeface="DM Sans"/>
                <a:cs typeface="DM Sans"/>
                <a:sym typeface="DM Sans"/>
              </a:rPr>
              <a:t>Em um liquidificador adicione os ovos, o chocolate em pó, a manteiga, a farinha de trigo, o açúcar e o leite, depois bata por 5 minutos.</a:t>
            </a:r>
            <a:endParaRPr sz="1000">
              <a:solidFill>
                <a:schemeClr val="dk2"/>
              </a:solidFill>
              <a:latin typeface="DM Sans"/>
              <a:ea typeface="DM Sans"/>
              <a:cs typeface="DM Sans"/>
              <a:sym typeface="DM Sans"/>
            </a:endParaRPr>
          </a:p>
          <a:p>
            <a:pPr indent="-292100" lvl="0" marL="457200" rtl="0" algn="l">
              <a:lnSpc>
                <a:spcPct val="115000"/>
              </a:lnSpc>
              <a:spcBef>
                <a:spcPts val="0"/>
              </a:spcBef>
              <a:spcAft>
                <a:spcPts val="0"/>
              </a:spcAft>
              <a:buClr>
                <a:schemeClr val="dk2"/>
              </a:buClr>
              <a:buSzPts val="1000"/>
              <a:buFont typeface="DM Sans"/>
              <a:buAutoNum type="arabicPeriod"/>
            </a:pPr>
            <a:r>
              <a:rPr lang="pt-BR" sz="1000">
                <a:solidFill>
                  <a:schemeClr val="dk2"/>
                </a:solidFill>
                <a:latin typeface="DM Sans"/>
                <a:ea typeface="DM Sans"/>
                <a:cs typeface="DM Sans"/>
                <a:sym typeface="DM Sans"/>
              </a:rPr>
              <a:t>Adicione o fermento e misture com uma espátula delicadamente.</a:t>
            </a:r>
            <a:endParaRPr sz="1000">
              <a:solidFill>
                <a:schemeClr val="dk2"/>
              </a:solidFill>
              <a:latin typeface="DM Sans"/>
              <a:ea typeface="DM Sans"/>
              <a:cs typeface="DM Sans"/>
              <a:sym typeface="DM Sans"/>
            </a:endParaRPr>
          </a:p>
          <a:p>
            <a:pPr indent="-292100" lvl="0" marL="457200" rtl="0" algn="l">
              <a:lnSpc>
                <a:spcPct val="115000"/>
              </a:lnSpc>
              <a:spcBef>
                <a:spcPts val="0"/>
              </a:spcBef>
              <a:spcAft>
                <a:spcPts val="0"/>
              </a:spcAft>
              <a:buClr>
                <a:schemeClr val="dk2"/>
              </a:buClr>
              <a:buSzPts val="1000"/>
              <a:buFont typeface="DM Sans"/>
              <a:buAutoNum type="arabicPeriod"/>
            </a:pPr>
            <a:r>
              <a:rPr lang="pt-BR" sz="1000">
                <a:solidFill>
                  <a:schemeClr val="dk2"/>
                </a:solidFill>
                <a:latin typeface="DM Sans"/>
                <a:ea typeface="DM Sans"/>
                <a:cs typeface="DM Sans"/>
                <a:sym typeface="DM Sans"/>
              </a:rPr>
              <a:t>Em uma forma untada, despeje a massa e asse em forno médio (180 ºC) preaquecido por cerca de 40 minutos. Não se esqueça de usar uma forma alta para essa receita: como leva duas colheres de fermento, ela cresce bastante! </a:t>
            </a:r>
            <a:endParaRPr sz="1000">
              <a:solidFill>
                <a:schemeClr val="dk2"/>
              </a:solidFill>
              <a:latin typeface="DM Sans"/>
              <a:ea typeface="DM Sans"/>
              <a:cs typeface="DM Sans"/>
              <a:sym typeface="DM Sans"/>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5" name="Shape 665"/>
        <p:cNvGrpSpPr/>
        <p:nvPr/>
      </p:nvGrpSpPr>
      <p:grpSpPr>
        <a:xfrm>
          <a:off x="0" y="0"/>
          <a:ext cx="0" cy="0"/>
          <a:chOff x="0" y="0"/>
          <a:chExt cx="0" cy="0"/>
        </a:xfrm>
      </p:grpSpPr>
      <p:sp>
        <p:nvSpPr>
          <p:cNvPr id="666" name="Google Shape;666;p104"/>
          <p:cNvSpPr txBox="1"/>
          <p:nvPr/>
        </p:nvSpPr>
        <p:spPr>
          <a:xfrm>
            <a:off x="457725" y="1071050"/>
            <a:ext cx="47301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Do que eu preciso?</a:t>
            </a:r>
            <a:endParaRPr b="1" sz="4000">
              <a:solidFill>
                <a:schemeClr val="dk1"/>
              </a:solidFill>
              <a:latin typeface="DM Sans"/>
              <a:ea typeface="DM Sans"/>
              <a:cs typeface="DM Sans"/>
              <a:sym typeface="DM Sans"/>
            </a:endParaRPr>
          </a:p>
        </p:txBody>
      </p:sp>
      <p:sp>
        <p:nvSpPr>
          <p:cNvPr id="667" name="Google Shape;667;p104"/>
          <p:cNvSpPr txBox="1"/>
          <p:nvPr/>
        </p:nvSpPr>
        <p:spPr>
          <a:xfrm>
            <a:off x="457725" y="2471800"/>
            <a:ext cx="5282100" cy="2262600"/>
          </a:xfrm>
          <a:prstGeom prst="rect">
            <a:avLst/>
          </a:prstGeom>
          <a:noFill/>
          <a:ln>
            <a:noFill/>
          </a:ln>
        </p:spPr>
        <p:txBody>
          <a:bodyPr anchorCtr="0" anchor="t" bIns="91425" lIns="91425" spcFirstLastPara="1" rIns="91425" wrap="square" tIns="91425">
            <a:spAutoFit/>
          </a:bodyPr>
          <a:lstStyle/>
          <a:p>
            <a:pPr indent="-314325" lvl="0" marL="457200" rtl="0" algn="l">
              <a:spcBef>
                <a:spcPts val="0"/>
              </a:spcBef>
              <a:spcAft>
                <a:spcPts val="0"/>
              </a:spcAft>
              <a:buClr>
                <a:schemeClr val="dk1"/>
              </a:buClr>
              <a:buSzPts val="1350"/>
              <a:buFont typeface="DM Sans"/>
              <a:buChar char="✓"/>
            </a:pPr>
            <a:r>
              <a:rPr lang="pt-BR" sz="1350">
                <a:solidFill>
                  <a:schemeClr val="dk1"/>
                </a:solidFill>
                <a:latin typeface="DM Sans"/>
                <a:ea typeface="DM Sans"/>
                <a:cs typeface="DM Sans"/>
                <a:sym typeface="DM Sans"/>
              </a:rPr>
              <a:t>Matemática (nível de ensino médio): computadores foram criados para realizar cálculos. TUDO é representado por números!</a:t>
            </a:r>
            <a:endParaRPr sz="1350">
              <a:solidFill>
                <a:schemeClr val="dk1"/>
              </a:solidFill>
              <a:latin typeface="DM Sans"/>
              <a:ea typeface="DM Sans"/>
              <a:cs typeface="DM Sans"/>
              <a:sym typeface="DM Sans"/>
            </a:endParaRPr>
          </a:p>
          <a:p>
            <a:pPr indent="-314325" lvl="0" marL="457200" rtl="0" algn="l">
              <a:spcBef>
                <a:spcPts val="0"/>
              </a:spcBef>
              <a:spcAft>
                <a:spcPts val="0"/>
              </a:spcAft>
              <a:buClr>
                <a:schemeClr val="dk1"/>
              </a:buClr>
              <a:buSzPts val="1350"/>
              <a:buFont typeface="DM Sans"/>
              <a:buChar char="✓"/>
            </a:pPr>
            <a:r>
              <a:rPr lang="pt-BR" sz="1350">
                <a:solidFill>
                  <a:schemeClr val="dk1"/>
                </a:solidFill>
                <a:latin typeface="DM Sans"/>
                <a:ea typeface="DM Sans"/>
                <a:cs typeface="DM Sans"/>
                <a:sym typeface="DM Sans"/>
              </a:rPr>
              <a:t>É indicado noções de inglês: Boa parte do material e das ferramentas estão em inglês. </a:t>
            </a:r>
            <a:r>
              <a:rPr b="1" lang="pt-BR" sz="1350">
                <a:solidFill>
                  <a:schemeClr val="dk1"/>
                </a:solidFill>
                <a:latin typeface="DM Sans"/>
                <a:ea typeface="DM Sans"/>
                <a:cs typeface="DM Sans"/>
                <a:sym typeface="DM Sans"/>
              </a:rPr>
              <a:t>Mas conseguimos seguir só com o vocabulário técnico em algumas aulas.</a:t>
            </a:r>
            <a:endParaRPr b="1" sz="1350">
              <a:solidFill>
                <a:schemeClr val="dk1"/>
              </a:solidFill>
              <a:latin typeface="DM Sans"/>
              <a:ea typeface="DM Sans"/>
              <a:cs typeface="DM Sans"/>
              <a:sym typeface="DM Sans"/>
            </a:endParaRPr>
          </a:p>
          <a:p>
            <a:pPr indent="-314325" lvl="0" marL="457200" rtl="0" algn="l">
              <a:spcBef>
                <a:spcPts val="0"/>
              </a:spcBef>
              <a:spcAft>
                <a:spcPts val="0"/>
              </a:spcAft>
              <a:buClr>
                <a:schemeClr val="dk1"/>
              </a:buClr>
              <a:buSzPts val="1350"/>
              <a:buFont typeface="DM Sans"/>
              <a:buChar char="✓"/>
            </a:pPr>
            <a:r>
              <a:rPr lang="pt-BR" sz="1350">
                <a:solidFill>
                  <a:schemeClr val="dk1"/>
                </a:solidFill>
                <a:latin typeface="DM Sans"/>
                <a:ea typeface="DM Sans"/>
                <a:cs typeface="DM Sans"/>
                <a:sym typeface="DM Sans"/>
              </a:rPr>
              <a:t>Interpretação de texto: traduzir especificações escritas em linguagem natural para algoritmos e programas.</a:t>
            </a:r>
            <a:endParaRPr b="1" sz="1350">
              <a:solidFill>
                <a:schemeClr val="dk1"/>
              </a:solidFill>
              <a:latin typeface="DM Sans"/>
              <a:ea typeface="DM Sans"/>
              <a:cs typeface="DM Sans"/>
              <a:sym typeface="DM Sans"/>
            </a:endParaRPr>
          </a:p>
          <a:p>
            <a:pPr indent="-314325" lvl="0" marL="457200" rtl="0" algn="l">
              <a:spcBef>
                <a:spcPts val="0"/>
              </a:spcBef>
              <a:spcAft>
                <a:spcPts val="0"/>
              </a:spcAft>
              <a:buClr>
                <a:schemeClr val="dk1"/>
              </a:buClr>
              <a:buSzPts val="1350"/>
              <a:buFont typeface="DM Sans"/>
              <a:buChar char="✓"/>
            </a:pPr>
            <a:r>
              <a:rPr lang="pt-BR" sz="1350">
                <a:solidFill>
                  <a:schemeClr val="dk1"/>
                </a:solidFill>
                <a:latin typeface="DM Sans"/>
                <a:ea typeface="DM Sans"/>
                <a:cs typeface="DM Sans"/>
                <a:sym typeface="DM Sans"/>
              </a:rPr>
              <a:t>Raciocínio lógico.</a:t>
            </a:r>
            <a:endParaRPr sz="1350">
              <a:solidFill>
                <a:schemeClr val="dk1"/>
              </a:solidFill>
              <a:latin typeface="DM Sans"/>
              <a:ea typeface="DM Sans"/>
              <a:cs typeface="DM Sans"/>
              <a:sym typeface="DM Sans"/>
            </a:endParaRPr>
          </a:p>
          <a:p>
            <a:pPr indent="-314325" lvl="0" marL="457200" rtl="0" algn="l">
              <a:spcBef>
                <a:spcPts val="0"/>
              </a:spcBef>
              <a:spcAft>
                <a:spcPts val="0"/>
              </a:spcAft>
              <a:buClr>
                <a:schemeClr val="dk1"/>
              </a:buClr>
              <a:buSzPts val="1350"/>
              <a:buFont typeface="DM Sans"/>
              <a:buChar char="✓"/>
            </a:pPr>
            <a:r>
              <a:rPr lang="pt-BR" sz="1350">
                <a:solidFill>
                  <a:schemeClr val="dk1"/>
                </a:solidFill>
                <a:latin typeface="DM Sans"/>
                <a:ea typeface="DM Sans"/>
                <a:cs typeface="DM Sans"/>
                <a:sym typeface="DM Sans"/>
              </a:rPr>
              <a:t>Atenção aos detalhes.</a:t>
            </a:r>
            <a:endParaRPr sz="1350">
              <a:solidFill>
                <a:schemeClr val="dk1"/>
              </a:solidFill>
              <a:latin typeface="DM Sans"/>
              <a:ea typeface="DM Sans"/>
              <a:cs typeface="DM Sans"/>
              <a:sym typeface="DM Sans"/>
            </a:endParaRPr>
          </a:p>
        </p:txBody>
      </p:sp>
      <p:pic>
        <p:nvPicPr>
          <p:cNvPr id="668" name="Google Shape;668;p104"/>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2" name="Shape 672"/>
        <p:cNvGrpSpPr/>
        <p:nvPr/>
      </p:nvGrpSpPr>
      <p:grpSpPr>
        <a:xfrm>
          <a:off x="0" y="0"/>
          <a:ext cx="0" cy="0"/>
          <a:chOff x="0" y="0"/>
          <a:chExt cx="0" cy="0"/>
        </a:xfrm>
      </p:grpSpPr>
      <p:sp>
        <p:nvSpPr>
          <p:cNvPr id="673" name="Google Shape;673;p105"/>
          <p:cNvSpPr txBox="1"/>
          <p:nvPr/>
        </p:nvSpPr>
        <p:spPr>
          <a:xfrm>
            <a:off x="1404863" y="1941375"/>
            <a:ext cx="6221400" cy="1293000"/>
          </a:xfrm>
          <a:prstGeom prst="rect">
            <a:avLst/>
          </a:prstGeom>
          <a:noFill/>
          <a:ln>
            <a:noFill/>
          </a:ln>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rPr b="1" lang="pt-BR" sz="4000">
                <a:solidFill>
                  <a:srgbClr val="EAFF6A"/>
                </a:solidFill>
                <a:latin typeface="DM Sans"/>
                <a:ea typeface="DM Sans"/>
                <a:cs typeface="DM Sans"/>
                <a:sym typeface="DM Sans"/>
              </a:rPr>
              <a:t>Python</a:t>
            </a:r>
            <a:endParaRPr b="1" sz="4000">
              <a:solidFill>
                <a:srgbClr val="EAFF6A"/>
              </a:solidFill>
              <a:latin typeface="DM Sans"/>
              <a:ea typeface="DM Sans"/>
              <a:cs typeface="DM Sans"/>
              <a:sym typeface="DM San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70"/>
          <p:cNvSpPr txBox="1"/>
          <p:nvPr/>
        </p:nvSpPr>
        <p:spPr>
          <a:xfrm>
            <a:off x="501450" y="4246599"/>
            <a:ext cx="4929300" cy="39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1350">
                <a:solidFill>
                  <a:srgbClr val="121212"/>
                </a:solidFill>
                <a:latin typeface="DM Sans"/>
                <a:ea typeface="DM Sans"/>
                <a:cs typeface="DM Sans"/>
                <a:sym typeface="DM Sans"/>
              </a:rPr>
              <a:t>Duração: </a:t>
            </a:r>
            <a:r>
              <a:rPr b="1" lang="pt-BR" sz="1350">
                <a:solidFill>
                  <a:srgbClr val="121212"/>
                </a:solidFill>
                <a:latin typeface="DM Sans"/>
                <a:ea typeface="DM Sans"/>
                <a:cs typeface="DM Sans"/>
                <a:sym typeface="DM Sans"/>
              </a:rPr>
              <a:t>20 minutos</a:t>
            </a:r>
            <a:endParaRPr b="1" sz="1350">
              <a:solidFill>
                <a:srgbClr val="121212"/>
              </a:solidFill>
              <a:latin typeface="DM Sans"/>
              <a:ea typeface="DM Sans"/>
              <a:cs typeface="DM Sans"/>
              <a:sym typeface="DM Sans"/>
            </a:endParaRPr>
          </a:p>
        </p:txBody>
      </p:sp>
      <p:pic>
        <p:nvPicPr>
          <p:cNvPr id="238" name="Google Shape;238;p70" title="imagen decorativa"/>
          <p:cNvPicPr preferRelativeResize="0"/>
          <p:nvPr/>
        </p:nvPicPr>
        <p:blipFill rotWithShape="1">
          <a:blip r:embed="rId3">
            <a:alphaModFix/>
          </a:blip>
          <a:srcRect b="0" l="33171" r="23876" t="0"/>
          <a:stretch/>
        </p:blipFill>
        <p:spPr>
          <a:xfrm>
            <a:off x="5838075" y="0"/>
            <a:ext cx="3314524" cy="5143501"/>
          </a:xfrm>
          <a:prstGeom prst="rect">
            <a:avLst/>
          </a:prstGeom>
          <a:noFill/>
          <a:ln>
            <a:noFill/>
          </a:ln>
        </p:spPr>
      </p:pic>
      <p:sp>
        <p:nvSpPr>
          <p:cNvPr id="239" name="Google Shape;239;p70"/>
          <p:cNvSpPr txBox="1"/>
          <p:nvPr/>
        </p:nvSpPr>
        <p:spPr>
          <a:xfrm>
            <a:off x="501450" y="1346525"/>
            <a:ext cx="4987200" cy="215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1800">
                <a:solidFill>
                  <a:schemeClr val="dk2"/>
                </a:solidFill>
                <a:latin typeface="DM Sans Medium"/>
                <a:ea typeface="DM Sans Medium"/>
                <a:cs typeface="DM Sans Medium"/>
                <a:sym typeface="DM Sans Medium"/>
              </a:rPr>
              <a:t>Quebra-gelo</a:t>
            </a:r>
            <a:endParaRPr sz="1800">
              <a:solidFill>
                <a:schemeClr val="dk2"/>
              </a:solidFill>
              <a:latin typeface="DM Sans Medium"/>
              <a:ea typeface="DM Sans Medium"/>
              <a:cs typeface="DM Sans Medium"/>
              <a:sym typeface="DM Sans Medium"/>
            </a:endParaRPr>
          </a:p>
          <a:p>
            <a:pPr indent="0" lvl="0" marL="0" rtl="0" algn="l">
              <a:spcBef>
                <a:spcPts val="0"/>
              </a:spcBef>
              <a:spcAft>
                <a:spcPts val="0"/>
              </a:spcAft>
              <a:buNone/>
            </a:pPr>
            <a:r>
              <a:t/>
            </a:r>
            <a:endParaRPr sz="1800">
              <a:solidFill>
                <a:srgbClr val="83AEFB"/>
              </a:solidFill>
              <a:latin typeface="DM Sans Medium"/>
              <a:ea typeface="DM Sans Medium"/>
              <a:cs typeface="DM Sans Medium"/>
              <a:sym typeface="DM Sans Medium"/>
            </a:endParaRPr>
          </a:p>
          <a:p>
            <a:pPr indent="0" lvl="0" marL="0" rtl="0" algn="l">
              <a:spcBef>
                <a:spcPts val="0"/>
              </a:spcBef>
              <a:spcAft>
                <a:spcPts val="0"/>
              </a:spcAft>
              <a:buNone/>
            </a:pPr>
            <a:r>
              <a:t/>
            </a:r>
            <a:endParaRPr sz="1800">
              <a:solidFill>
                <a:srgbClr val="83AEFB"/>
              </a:solidFill>
              <a:latin typeface="DM Sans Medium"/>
              <a:ea typeface="DM Sans Medium"/>
              <a:cs typeface="DM Sans Medium"/>
              <a:sym typeface="DM Sans Medium"/>
            </a:endParaRPr>
          </a:p>
          <a:p>
            <a:pPr indent="0" lvl="0" marL="0" rtl="0" algn="l">
              <a:spcBef>
                <a:spcPts val="0"/>
              </a:spcBef>
              <a:spcAft>
                <a:spcPts val="0"/>
              </a:spcAft>
              <a:buNone/>
            </a:pPr>
            <a:r>
              <a:rPr b="1" lang="pt-BR" sz="2000">
                <a:latin typeface="DM Sans"/>
                <a:ea typeface="DM Sans"/>
                <a:cs typeface="DM Sans"/>
                <a:sym typeface="DM Sans"/>
              </a:rPr>
              <a:t>Vamos nos conhecer?</a:t>
            </a:r>
            <a:endParaRPr b="1" sz="200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rPr lang="pt-BR" sz="1350">
                <a:latin typeface="DM Sans"/>
                <a:ea typeface="DM Sans"/>
                <a:cs typeface="DM Sans"/>
                <a:sym typeface="DM Sans"/>
              </a:rPr>
              <a:t>O objetivo deste espaço é que vocês conheçam uns aos outros e discutam coisas que são do interesse de vocês.</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pic>
        <p:nvPicPr>
          <p:cNvPr id="240" name="Google Shape;240;p70"/>
          <p:cNvPicPr preferRelativeResize="0"/>
          <p:nvPr/>
        </p:nvPicPr>
        <p:blipFill>
          <a:blip r:embed="rId4">
            <a:alphaModFix/>
          </a:blip>
          <a:stretch>
            <a:fillRect/>
          </a:stretch>
        </p:blipFill>
        <p:spPr>
          <a:xfrm>
            <a:off x="7811413" y="4692275"/>
            <a:ext cx="1150750" cy="267575"/>
          </a:xfrm>
          <a:prstGeom prst="rect">
            <a:avLst/>
          </a:prstGeom>
          <a:noFill/>
          <a:ln>
            <a:noFill/>
          </a:ln>
        </p:spPr>
      </p:pic>
      <p:pic>
        <p:nvPicPr>
          <p:cNvPr id="241" name="Google Shape;241;p70"/>
          <p:cNvPicPr preferRelativeResize="0"/>
          <p:nvPr/>
        </p:nvPicPr>
        <p:blipFill rotWithShape="1">
          <a:blip r:embed="rId5">
            <a:alphaModFix/>
          </a:blip>
          <a:srcRect b="0" l="0" r="0" t="0"/>
          <a:stretch/>
        </p:blipFill>
        <p:spPr>
          <a:xfrm>
            <a:off x="2683675" y="3316550"/>
            <a:ext cx="327601" cy="327601"/>
          </a:xfrm>
          <a:prstGeom prst="rect">
            <a:avLst/>
          </a:prstGeom>
          <a:noFill/>
          <a:ln>
            <a:noFill/>
          </a:ln>
        </p:spPr>
      </p:pic>
      <p:sp>
        <p:nvSpPr>
          <p:cNvPr id="242" name="Google Shape;242;p70"/>
          <p:cNvSpPr txBox="1"/>
          <p:nvPr/>
        </p:nvSpPr>
        <p:spPr>
          <a:xfrm>
            <a:off x="530400" y="4692275"/>
            <a:ext cx="49293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t-BR" sz="1500">
                <a:solidFill>
                  <a:schemeClr val="lt1"/>
                </a:solidFill>
                <a:latin typeface="DM Sans"/>
                <a:ea typeface="DM Sans"/>
                <a:cs typeface="DM Sans"/>
                <a:sym typeface="DM Sans"/>
              </a:rPr>
              <a:t>Título</a:t>
            </a:r>
            <a:endParaRPr sz="1500">
              <a:solidFill>
                <a:srgbClr val="DEFC52"/>
              </a:solidFill>
              <a:latin typeface="Helvetica Neue Light"/>
              <a:ea typeface="Helvetica Neue Light"/>
              <a:cs typeface="Helvetica Neue Light"/>
              <a:sym typeface="Helvetica Neue Light"/>
            </a:endParaRPr>
          </a:p>
        </p:txBody>
      </p:sp>
      <p:sp>
        <p:nvSpPr>
          <p:cNvPr id="243" name="Google Shape;243;p70"/>
          <p:cNvSpPr/>
          <p:nvPr/>
        </p:nvSpPr>
        <p:spPr>
          <a:xfrm>
            <a:off x="580175" y="1115725"/>
            <a:ext cx="3603900" cy="178500"/>
          </a:xfrm>
          <a:prstGeom prst="rect">
            <a:avLst/>
          </a:prstGeom>
          <a:solidFill>
            <a:srgbClr val="EEFF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70"/>
          <p:cNvSpPr txBox="1"/>
          <p:nvPr/>
        </p:nvSpPr>
        <p:spPr>
          <a:xfrm>
            <a:off x="501450" y="302943"/>
            <a:ext cx="4987200" cy="1169700"/>
          </a:xfrm>
          <a:prstGeom prst="rect">
            <a:avLst/>
          </a:prstGeom>
          <a:noFill/>
          <a:ln>
            <a:noFill/>
          </a:ln>
        </p:spPr>
        <p:txBody>
          <a:bodyPr anchorCtr="0" anchor="t" bIns="91425" lIns="91425" spcFirstLastPara="1" rIns="91425" wrap="square" tIns="91425">
            <a:spAutoFit/>
          </a:bodyPr>
          <a:lstStyle/>
          <a:p>
            <a:pPr indent="0" lvl="0" marL="0" rtl="0" algn="l">
              <a:lnSpc>
                <a:spcPct val="80000"/>
              </a:lnSpc>
              <a:spcBef>
                <a:spcPts val="0"/>
              </a:spcBef>
              <a:spcAft>
                <a:spcPts val="0"/>
              </a:spcAft>
              <a:buNone/>
            </a:pPr>
            <a:r>
              <a:rPr b="1" lang="pt-BR" sz="4000">
                <a:solidFill>
                  <a:schemeClr val="dk1"/>
                </a:solidFill>
                <a:latin typeface="DM Sans"/>
                <a:ea typeface="DM Sans"/>
                <a:cs typeface="DM Sans"/>
                <a:sym typeface="DM Sans"/>
              </a:rPr>
              <a:t>Atividade </a:t>
            </a:r>
            <a:endParaRPr b="1" sz="4000">
              <a:solidFill>
                <a:schemeClr val="dk1"/>
              </a:solidFill>
              <a:latin typeface="DM Sans"/>
              <a:ea typeface="DM Sans"/>
              <a:cs typeface="DM Sans"/>
              <a:sym typeface="DM Sans"/>
            </a:endParaRPr>
          </a:p>
          <a:p>
            <a:pPr indent="0" lvl="0" marL="0" rtl="0" algn="l">
              <a:lnSpc>
                <a:spcPct val="80000"/>
              </a:lnSpc>
              <a:spcBef>
                <a:spcPts val="0"/>
              </a:spcBef>
              <a:spcAft>
                <a:spcPts val="0"/>
              </a:spcAft>
              <a:buNone/>
            </a:pPr>
            <a:r>
              <a:rPr b="1" lang="pt-BR" sz="4000">
                <a:solidFill>
                  <a:srgbClr val="111111"/>
                </a:solidFill>
                <a:latin typeface="DM Sans"/>
                <a:ea typeface="DM Sans"/>
                <a:cs typeface="DM Sans"/>
                <a:sym typeface="DM Sans"/>
              </a:rPr>
              <a:t>de integração</a:t>
            </a:r>
            <a:endParaRPr b="1" sz="4000">
              <a:solidFill>
                <a:srgbClr val="111111"/>
              </a:solidFill>
              <a:latin typeface="DM Sans"/>
              <a:ea typeface="DM Sans"/>
              <a:cs typeface="DM Sans"/>
              <a:sym typeface="DM Sans"/>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7" name="Shape 677"/>
        <p:cNvGrpSpPr/>
        <p:nvPr/>
      </p:nvGrpSpPr>
      <p:grpSpPr>
        <a:xfrm>
          <a:off x="0" y="0"/>
          <a:ext cx="0" cy="0"/>
          <a:chOff x="0" y="0"/>
          <a:chExt cx="0" cy="0"/>
        </a:xfrm>
      </p:grpSpPr>
      <p:sp>
        <p:nvSpPr>
          <p:cNvPr id="678" name="Google Shape;678;p106"/>
          <p:cNvSpPr txBox="1"/>
          <p:nvPr/>
        </p:nvSpPr>
        <p:spPr>
          <a:xfrm>
            <a:off x="457725" y="1071050"/>
            <a:ext cx="473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Python</a:t>
            </a:r>
            <a:endParaRPr b="1" sz="4000">
              <a:solidFill>
                <a:schemeClr val="dk1"/>
              </a:solidFill>
              <a:latin typeface="DM Sans"/>
              <a:ea typeface="DM Sans"/>
              <a:cs typeface="DM Sans"/>
              <a:sym typeface="DM Sans"/>
            </a:endParaRPr>
          </a:p>
        </p:txBody>
      </p:sp>
      <p:sp>
        <p:nvSpPr>
          <p:cNvPr id="679" name="Google Shape;679;p106"/>
          <p:cNvSpPr txBox="1"/>
          <p:nvPr/>
        </p:nvSpPr>
        <p:spPr>
          <a:xfrm>
            <a:off x="457725" y="2471800"/>
            <a:ext cx="5282100" cy="230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pt-BR" sz="1350">
                <a:solidFill>
                  <a:schemeClr val="dk1"/>
                </a:solidFill>
                <a:highlight>
                  <a:srgbClr val="EAFF6A"/>
                </a:highlight>
                <a:latin typeface="DM Sans"/>
                <a:ea typeface="DM Sans"/>
                <a:cs typeface="DM Sans"/>
                <a:sym typeface="DM Sans"/>
              </a:rPr>
              <a:t>Python </a:t>
            </a:r>
            <a:r>
              <a:rPr lang="pt-BR" sz="1350">
                <a:solidFill>
                  <a:schemeClr val="dk1"/>
                </a:solidFill>
                <a:latin typeface="DM Sans"/>
                <a:ea typeface="DM Sans"/>
                <a:cs typeface="DM Sans"/>
                <a:sym typeface="DM Sans"/>
              </a:rPr>
              <a:t>é uma l</a:t>
            </a:r>
            <a:r>
              <a:rPr b="1" lang="pt-BR" sz="1350">
                <a:solidFill>
                  <a:schemeClr val="dk1"/>
                </a:solidFill>
                <a:latin typeface="DM Sans"/>
                <a:ea typeface="DM Sans"/>
                <a:cs typeface="DM Sans"/>
                <a:sym typeface="DM Sans"/>
              </a:rPr>
              <a:t>inguagem de programação de alto nível, interpretada, de código aberto e com uma sintaxe simples </a:t>
            </a:r>
            <a:r>
              <a:rPr lang="pt-BR" sz="1350">
                <a:solidFill>
                  <a:schemeClr val="dk1"/>
                </a:solidFill>
                <a:latin typeface="DM Sans"/>
                <a:ea typeface="DM Sans"/>
                <a:cs typeface="DM Sans"/>
                <a:sym typeface="DM Sans"/>
              </a:rPr>
              <a:t>e fácil de aprender.</a:t>
            </a:r>
            <a:endParaRPr sz="1350">
              <a:solidFill>
                <a:schemeClr val="dk1"/>
              </a:solidFill>
              <a:latin typeface="DM Sans"/>
              <a:ea typeface="DM Sans"/>
              <a:cs typeface="DM Sans"/>
              <a:sym typeface="DM Sans"/>
            </a:endParaRPr>
          </a:p>
          <a:p>
            <a:pPr indent="0" lvl="0" marL="0" rtl="0" algn="l">
              <a:spcBef>
                <a:spcPts val="1200"/>
              </a:spcBef>
              <a:spcAft>
                <a:spcPts val="0"/>
              </a:spcAft>
              <a:buClr>
                <a:schemeClr val="dk1"/>
              </a:buClr>
              <a:buSzPts val="1100"/>
              <a:buFont typeface="Arial"/>
              <a:buNone/>
            </a:pPr>
            <a:r>
              <a:rPr lang="pt-BR" sz="1350">
                <a:solidFill>
                  <a:schemeClr val="dk1"/>
                </a:solidFill>
                <a:latin typeface="DM Sans"/>
                <a:ea typeface="DM Sans"/>
                <a:cs typeface="DM Sans"/>
                <a:sym typeface="DM Sans"/>
              </a:rPr>
              <a:t>A Comunidade Python é bastante ativa e colaborativa, o que contribui para o contínuo desenvolvimento e aprimoramento da linguagem.</a:t>
            </a:r>
            <a:endParaRPr sz="1350">
              <a:solidFill>
                <a:schemeClr val="dk1"/>
              </a:solidFill>
              <a:latin typeface="DM Sans"/>
              <a:ea typeface="DM Sans"/>
              <a:cs typeface="DM Sans"/>
              <a:sym typeface="DM Sans"/>
            </a:endParaRPr>
          </a:p>
          <a:p>
            <a:pPr indent="0" lvl="0" marL="0" rtl="0" algn="l">
              <a:spcBef>
                <a:spcPts val="1200"/>
              </a:spcBef>
              <a:spcAft>
                <a:spcPts val="0"/>
              </a:spcAft>
              <a:buClr>
                <a:schemeClr val="dk1"/>
              </a:buClr>
              <a:buSzPts val="1100"/>
              <a:buFont typeface="Arial"/>
              <a:buNone/>
            </a:pPr>
            <a:r>
              <a:t/>
            </a:r>
            <a:endParaRPr b="1" sz="1350">
              <a:solidFill>
                <a:schemeClr val="dk1"/>
              </a:solidFill>
              <a:highlight>
                <a:srgbClr val="EAFF6A"/>
              </a:highlight>
              <a:latin typeface="DM Sans"/>
              <a:ea typeface="DM Sans"/>
              <a:cs typeface="DM Sans"/>
              <a:sym typeface="DM Sans"/>
            </a:endParaRPr>
          </a:p>
          <a:p>
            <a:pPr indent="0" lvl="0" marL="0" rtl="0" algn="l">
              <a:spcBef>
                <a:spcPts val="1200"/>
              </a:spcBef>
              <a:spcAft>
                <a:spcPts val="1200"/>
              </a:spcAft>
              <a:buNone/>
            </a:pPr>
            <a:r>
              <a:t/>
            </a:r>
            <a:endParaRPr b="1" sz="1350">
              <a:solidFill>
                <a:schemeClr val="dk1"/>
              </a:solidFill>
              <a:highlight>
                <a:srgbClr val="EAFF6A"/>
              </a:highlight>
              <a:latin typeface="DM Sans"/>
              <a:ea typeface="DM Sans"/>
              <a:cs typeface="DM Sans"/>
              <a:sym typeface="DM Sans"/>
            </a:endParaRPr>
          </a:p>
        </p:txBody>
      </p:sp>
      <p:pic>
        <p:nvPicPr>
          <p:cNvPr id="680" name="Google Shape;680;p106"/>
          <p:cNvPicPr preferRelativeResize="0"/>
          <p:nvPr/>
        </p:nvPicPr>
        <p:blipFill>
          <a:blip r:embed="rId3">
            <a:alphaModFix/>
          </a:blip>
          <a:stretch>
            <a:fillRect/>
          </a:stretch>
        </p:blipFill>
        <p:spPr>
          <a:xfrm>
            <a:off x="7811413" y="4692275"/>
            <a:ext cx="1150750" cy="267575"/>
          </a:xfrm>
          <a:prstGeom prst="rect">
            <a:avLst/>
          </a:prstGeom>
          <a:noFill/>
          <a:ln>
            <a:noFill/>
          </a:ln>
        </p:spPr>
      </p:pic>
      <p:pic>
        <p:nvPicPr>
          <p:cNvPr id="681" name="Google Shape;681;p106"/>
          <p:cNvPicPr preferRelativeResize="0"/>
          <p:nvPr/>
        </p:nvPicPr>
        <p:blipFill>
          <a:blip r:embed="rId4">
            <a:alphaModFix/>
          </a:blip>
          <a:stretch>
            <a:fillRect/>
          </a:stretch>
        </p:blipFill>
        <p:spPr>
          <a:xfrm>
            <a:off x="5943078" y="863976"/>
            <a:ext cx="1916724" cy="21004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5" name="Shape 685"/>
        <p:cNvGrpSpPr/>
        <p:nvPr/>
      </p:nvGrpSpPr>
      <p:grpSpPr>
        <a:xfrm>
          <a:off x="0" y="0"/>
          <a:ext cx="0" cy="0"/>
          <a:chOff x="0" y="0"/>
          <a:chExt cx="0" cy="0"/>
        </a:xfrm>
      </p:grpSpPr>
      <p:sp>
        <p:nvSpPr>
          <p:cNvPr id="686" name="Google Shape;686;p107"/>
          <p:cNvSpPr txBox="1"/>
          <p:nvPr/>
        </p:nvSpPr>
        <p:spPr>
          <a:xfrm>
            <a:off x="457725" y="1071050"/>
            <a:ext cx="473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Python 2, 3</a:t>
            </a:r>
            <a:endParaRPr b="1" sz="4000">
              <a:solidFill>
                <a:schemeClr val="dk1"/>
              </a:solidFill>
              <a:latin typeface="DM Sans"/>
              <a:ea typeface="DM Sans"/>
              <a:cs typeface="DM Sans"/>
              <a:sym typeface="DM Sans"/>
            </a:endParaRPr>
          </a:p>
        </p:txBody>
      </p:sp>
      <p:sp>
        <p:nvSpPr>
          <p:cNvPr id="687" name="Google Shape;687;p107"/>
          <p:cNvSpPr txBox="1"/>
          <p:nvPr/>
        </p:nvSpPr>
        <p:spPr>
          <a:xfrm>
            <a:off x="457725" y="2471800"/>
            <a:ext cx="5282100" cy="215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pt-BR" sz="1350">
                <a:solidFill>
                  <a:schemeClr val="dk1"/>
                </a:solidFill>
                <a:highlight>
                  <a:srgbClr val="EAFF6A"/>
                </a:highlight>
                <a:latin typeface="DM Sans"/>
                <a:ea typeface="DM Sans"/>
                <a:cs typeface="DM Sans"/>
                <a:sym typeface="DM Sans"/>
              </a:rPr>
              <a:t>Python 2</a:t>
            </a:r>
            <a:r>
              <a:rPr lang="pt-BR" sz="1350">
                <a:solidFill>
                  <a:schemeClr val="dk1"/>
                </a:solidFill>
                <a:latin typeface="DM Sans"/>
                <a:ea typeface="DM Sans"/>
                <a:cs typeface="DM Sans"/>
                <a:sym typeface="DM Sans"/>
              </a:rPr>
              <a:t> e </a:t>
            </a:r>
            <a:r>
              <a:rPr b="1" lang="pt-BR" sz="1350">
                <a:solidFill>
                  <a:schemeClr val="dk1"/>
                </a:solidFill>
                <a:highlight>
                  <a:srgbClr val="EAFF6A"/>
                </a:highlight>
                <a:latin typeface="DM Sans"/>
                <a:ea typeface="DM Sans"/>
                <a:cs typeface="DM Sans"/>
                <a:sym typeface="DM Sans"/>
              </a:rPr>
              <a:t>Python 3 </a:t>
            </a:r>
            <a:r>
              <a:rPr lang="pt-BR" sz="1350">
                <a:solidFill>
                  <a:schemeClr val="dk1"/>
                </a:solidFill>
                <a:latin typeface="DM Sans"/>
                <a:ea typeface="DM Sans"/>
                <a:cs typeface="DM Sans"/>
                <a:sym typeface="DM Sans"/>
              </a:rPr>
              <a:t>são </a:t>
            </a:r>
            <a:r>
              <a:rPr b="1" lang="pt-BR" sz="1350">
                <a:solidFill>
                  <a:schemeClr val="dk1"/>
                </a:solidFill>
                <a:latin typeface="DM Sans"/>
                <a:ea typeface="DM Sans"/>
                <a:cs typeface="DM Sans"/>
                <a:sym typeface="DM Sans"/>
              </a:rPr>
              <a:t>versões diferentes da linguagem de programação Python</a:t>
            </a:r>
            <a:r>
              <a:rPr lang="pt-BR" sz="1350">
                <a:solidFill>
                  <a:schemeClr val="dk1"/>
                </a:solidFill>
                <a:latin typeface="DM Sans"/>
                <a:ea typeface="DM Sans"/>
                <a:cs typeface="DM Sans"/>
                <a:sym typeface="DM Sans"/>
              </a:rPr>
              <a:t>. A principal diferença entre elas é que Python 2 foi lançado em 2000, enquanto Python 3 foi lançado em 2008 e é a versão mais recente da linguagem.</a:t>
            </a:r>
            <a:endParaRPr sz="1350">
              <a:solidFill>
                <a:schemeClr val="dk1"/>
              </a:solidFill>
              <a:latin typeface="DM Sans"/>
              <a:ea typeface="DM Sans"/>
              <a:cs typeface="DM Sans"/>
              <a:sym typeface="DM Sans"/>
            </a:endParaRPr>
          </a:p>
          <a:p>
            <a:pPr indent="0" lvl="0" marL="0" rtl="0" algn="l">
              <a:spcBef>
                <a:spcPts val="1200"/>
              </a:spcBef>
              <a:spcAft>
                <a:spcPts val="0"/>
              </a:spcAft>
              <a:buClr>
                <a:schemeClr val="dk1"/>
              </a:buClr>
              <a:buSzPts val="1100"/>
              <a:buFont typeface="Arial"/>
              <a:buNone/>
            </a:pPr>
            <a:r>
              <a:rPr b="1" lang="pt-BR" sz="1350">
                <a:solidFill>
                  <a:schemeClr val="dk1"/>
                </a:solidFill>
                <a:latin typeface="DM Sans"/>
                <a:ea typeface="DM Sans"/>
                <a:cs typeface="DM Sans"/>
                <a:sym typeface="DM Sans"/>
              </a:rPr>
              <a:t>Python 3 é a versão mais recente e possui recursos mais atualizados.</a:t>
            </a:r>
            <a:r>
              <a:rPr lang="pt-BR" sz="1350">
                <a:solidFill>
                  <a:schemeClr val="dk1"/>
                </a:solidFill>
                <a:latin typeface="DM Sans"/>
                <a:ea typeface="DM Sans"/>
                <a:cs typeface="DM Sans"/>
                <a:sym typeface="DM Sans"/>
              </a:rPr>
              <a:t> </a:t>
            </a:r>
            <a:r>
              <a:rPr b="1" lang="pt-BR" sz="1350">
                <a:solidFill>
                  <a:schemeClr val="dk1"/>
                </a:solidFill>
                <a:highlight>
                  <a:srgbClr val="EAFF6A"/>
                </a:highlight>
                <a:latin typeface="DM Sans"/>
                <a:ea typeface="DM Sans"/>
                <a:cs typeface="DM Sans"/>
                <a:sym typeface="DM Sans"/>
              </a:rPr>
              <a:t>Recomenda-se usar a versão mais recente, Python 3</a:t>
            </a:r>
            <a:r>
              <a:rPr lang="pt-BR" sz="1350">
                <a:solidFill>
                  <a:schemeClr val="dk1"/>
                </a:solidFill>
                <a:latin typeface="DM Sans"/>
                <a:ea typeface="DM Sans"/>
                <a:cs typeface="DM Sans"/>
                <a:sym typeface="DM Sans"/>
              </a:rPr>
              <a:t>, para novos projetos.</a:t>
            </a:r>
            <a:endParaRPr sz="1350">
              <a:solidFill>
                <a:schemeClr val="dk1"/>
              </a:solidFill>
              <a:latin typeface="DM Sans"/>
              <a:ea typeface="DM Sans"/>
              <a:cs typeface="DM Sans"/>
              <a:sym typeface="DM Sans"/>
            </a:endParaRPr>
          </a:p>
          <a:p>
            <a:pPr indent="0" lvl="0" marL="0" rtl="0" algn="l">
              <a:spcBef>
                <a:spcPts val="1200"/>
              </a:spcBef>
              <a:spcAft>
                <a:spcPts val="1200"/>
              </a:spcAft>
              <a:buNone/>
            </a:pPr>
            <a:r>
              <a:t/>
            </a:r>
            <a:endParaRPr sz="1350">
              <a:solidFill>
                <a:schemeClr val="dk1"/>
              </a:solidFill>
              <a:latin typeface="DM Sans"/>
              <a:ea typeface="DM Sans"/>
              <a:cs typeface="DM Sans"/>
              <a:sym typeface="DM Sans"/>
            </a:endParaRPr>
          </a:p>
        </p:txBody>
      </p:sp>
      <p:pic>
        <p:nvPicPr>
          <p:cNvPr id="688" name="Google Shape;688;p107"/>
          <p:cNvPicPr preferRelativeResize="0"/>
          <p:nvPr/>
        </p:nvPicPr>
        <p:blipFill>
          <a:blip r:embed="rId3">
            <a:alphaModFix/>
          </a:blip>
          <a:stretch>
            <a:fillRect/>
          </a:stretch>
        </p:blipFill>
        <p:spPr>
          <a:xfrm>
            <a:off x="7811413" y="4692275"/>
            <a:ext cx="1150750" cy="267575"/>
          </a:xfrm>
          <a:prstGeom prst="rect">
            <a:avLst/>
          </a:prstGeom>
          <a:noFill/>
          <a:ln>
            <a:noFill/>
          </a:ln>
        </p:spPr>
      </p:pic>
      <p:pic>
        <p:nvPicPr>
          <p:cNvPr id="689" name="Google Shape;689;p107"/>
          <p:cNvPicPr preferRelativeResize="0"/>
          <p:nvPr/>
        </p:nvPicPr>
        <p:blipFill>
          <a:blip r:embed="rId4">
            <a:alphaModFix/>
          </a:blip>
          <a:stretch>
            <a:fillRect/>
          </a:stretch>
        </p:blipFill>
        <p:spPr>
          <a:xfrm>
            <a:off x="6106125" y="643375"/>
            <a:ext cx="2437350" cy="392542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3" name="Shape 693"/>
        <p:cNvGrpSpPr/>
        <p:nvPr/>
      </p:nvGrpSpPr>
      <p:grpSpPr>
        <a:xfrm>
          <a:off x="0" y="0"/>
          <a:ext cx="0" cy="0"/>
          <a:chOff x="0" y="0"/>
          <a:chExt cx="0" cy="0"/>
        </a:xfrm>
      </p:grpSpPr>
      <p:sp>
        <p:nvSpPr>
          <p:cNvPr id="694" name="Google Shape;694;p108"/>
          <p:cNvSpPr/>
          <p:nvPr/>
        </p:nvSpPr>
        <p:spPr>
          <a:xfrm>
            <a:off x="1622958" y="1168058"/>
            <a:ext cx="5898086" cy="3317328"/>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108"/>
          <p:cNvSpPr txBox="1"/>
          <p:nvPr/>
        </p:nvSpPr>
        <p:spPr>
          <a:xfrm>
            <a:off x="711175" y="345975"/>
            <a:ext cx="7974000" cy="6696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pt-BR" sz="3500">
                <a:solidFill>
                  <a:schemeClr val="lt1"/>
                </a:solidFill>
                <a:latin typeface="DM Sans"/>
                <a:ea typeface="DM Sans"/>
                <a:cs typeface="DM Sans"/>
                <a:sym typeface="DM Sans"/>
              </a:rPr>
              <a:t>Mercado, atualidades e tendências</a:t>
            </a:r>
            <a:endParaRPr b="1" sz="3500">
              <a:solidFill>
                <a:schemeClr val="lt1"/>
              </a:solidFill>
              <a:latin typeface="DM Sans"/>
              <a:ea typeface="DM Sans"/>
              <a:cs typeface="DM Sans"/>
              <a:sym typeface="DM Sans"/>
            </a:endParaRPr>
          </a:p>
        </p:txBody>
      </p:sp>
      <p:sp>
        <p:nvSpPr>
          <p:cNvPr id="696" name="Google Shape;696;p108"/>
          <p:cNvSpPr txBox="1"/>
          <p:nvPr/>
        </p:nvSpPr>
        <p:spPr>
          <a:xfrm>
            <a:off x="464750" y="4637850"/>
            <a:ext cx="70563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pt-BR" sz="1100">
                <a:solidFill>
                  <a:srgbClr val="999999"/>
                </a:solidFill>
                <a:latin typeface="DM Sans"/>
                <a:ea typeface="DM Sans"/>
                <a:cs typeface="DM Sans"/>
                <a:sym typeface="DM Sans"/>
              </a:rPr>
              <a:t>Fonte: (</a:t>
            </a:r>
            <a:r>
              <a:rPr lang="pt-BR" sz="1100" u="sng">
                <a:solidFill>
                  <a:srgbClr val="999999"/>
                </a:solidFill>
                <a:latin typeface="DM Sans"/>
                <a:ea typeface="DM Sans"/>
                <a:cs typeface="DM Sans"/>
                <a:sym typeface="DM Sans"/>
                <a:hlinkClick r:id="rId3">
                  <a:extLst>
                    <a:ext uri="{A12FA001-AC4F-418D-AE19-62706E023703}">
                      <ahyp:hlinkClr val="tx"/>
                    </a:ext>
                  </a:extLst>
                </a:hlinkClick>
              </a:rPr>
              <a:t>PYPL PopularitY of Programming Language</a:t>
            </a:r>
            <a:r>
              <a:rPr lang="pt-BR" sz="1100">
                <a:solidFill>
                  <a:srgbClr val="83AEFB"/>
                </a:solidFill>
                <a:latin typeface="DM Sans"/>
                <a:ea typeface="DM Sans"/>
                <a:cs typeface="DM Sans"/>
                <a:sym typeface="DM Sans"/>
              </a:rPr>
              <a:t>)</a:t>
            </a:r>
            <a:endParaRPr i="1" sz="1100" u="sng">
              <a:solidFill>
                <a:srgbClr val="83AEFB"/>
              </a:solidFill>
              <a:latin typeface="DM Sans"/>
              <a:ea typeface="DM Sans"/>
              <a:cs typeface="DM Sans"/>
              <a:sym typeface="DM Sans"/>
            </a:endParaRPr>
          </a:p>
        </p:txBody>
      </p:sp>
      <p:pic>
        <p:nvPicPr>
          <p:cNvPr id="697" name="Google Shape;697;p108"/>
          <p:cNvPicPr preferRelativeResize="0"/>
          <p:nvPr/>
        </p:nvPicPr>
        <p:blipFill>
          <a:blip r:embed="rId4">
            <a:alphaModFix/>
          </a:blip>
          <a:stretch>
            <a:fillRect/>
          </a:stretch>
        </p:blipFill>
        <p:spPr>
          <a:xfrm>
            <a:off x="1852038" y="1313488"/>
            <a:ext cx="5523775" cy="3084421"/>
          </a:xfrm>
          <a:prstGeom prst="rect">
            <a:avLst/>
          </a:prstGeom>
          <a:noFill/>
          <a:ln>
            <a:noFill/>
          </a:ln>
        </p:spPr>
      </p:pic>
      <p:sp>
        <p:nvSpPr>
          <p:cNvPr id="698" name="Google Shape;698;p108"/>
          <p:cNvSpPr/>
          <p:nvPr/>
        </p:nvSpPr>
        <p:spPr>
          <a:xfrm>
            <a:off x="1768188" y="1995550"/>
            <a:ext cx="5607600" cy="400200"/>
          </a:xfrm>
          <a:prstGeom prst="rect">
            <a:avLst/>
          </a:prstGeom>
          <a:noFill/>
          <a:ln cap="flat" cmpd="sng" w="28575">
            <a:solidFill>
              <a:srgbClr val="EAFF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2" name="Shape 702"/>
        <p:cNvGrpSpPr/>
        <p:nvPr/>
      </p:nvGrpSpPr>
      <p:grpSpPr>
        <a:xfrm>
          <a:off x="0" y="0"/>
          <a:ext cx="0" cy="0"/>
          <a:chOff x="0" y="0"/>
          <a:chExt cx="0" cy="0"/>
        </a:xfrm>
      </p:grpSpPr>
      <p:sp>
        <p:nvSpPr>
          <p:cNvPr id="703" name="Google Shape;703;p109"/>
          <p:cNvSpPr txBox="1"/>
          <p:nvPr/>
        </p:nvSpPr>
        <p:spPr>
          <a:xfrm>
            <a:off x="711175" y="345975"/>
            <a:ext cx="7974000" cy="6696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pt-BR" sz="3500">
                <a:solidFill>
                  <a:schemeClr val="lt1"/>
                </a:solidFill>
                <a:latin typeface="DM Sans"/>
                <a:ea typeface="DM Sans"/>
                <a:cs typeface="DM Sans"/>
                <a:sym typeface="DM Sans"/>
              </a:rPr>
              <a:t>Mercado, atualidades e tendências</a:t>
            </a:r>
            <a:endParaRPr b="1" sz="3500">
              <a:solidFill>
                <a:schemeClr val="lt1"/>
              </a:solidFill>
              <a:latin typeface="DM Sans"/>
              <a:ea typeface="DM Sans"/>
              <a:cs typeface="DM Sans"/>
              <a:sym typeface="DM Sans"/>
            </a:endParaRPr>
          </a:p>
        </p:txBody>
      </p:sp>
      <p:sp>
        <p:nvSpPr>
          <p:cNvPr id="704" name="Google Shape;704;p109"/>
          <p:cNvSpPr txBox="1"/>
          <p:nvPr/>
        </p:nvSpPr>
        <p:spPr>
          <a:xfrm>
            <a:off x="464750" y="4637850"/>
            <a:ext cx="70563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pt-BR" sz="1100">
                <a:solidFill>
                  <a:srgbClr val="999999"/>
                </a:solidFill>
                <a:latin typeface="DM Sans"/>
                <a:ea typeface="DM Sans"/>
                <a:cs typeface="DM Sans"/>
                <a:sym typeface="DM Sans"/>
              </a:rPr>
              <a:t>Fonte: (</a:t>
            </a:r>
            <a:r>
              <a:rPr lang="pt-BR" sz="1100" u="sng">
                <a:solidFill>
                  <a:srgbClr val="999999"/>
                </a:solidFill>
                <a:latin typeface="DM Sans"/>
                <a:ea typeface="DM Sans"/>
                <a:cs typeface="DM Sans"/>
                <a:sym typeface="DM Sans"/>
                <a:hlinkClick r:id="rId3">
                  <a:extLst>
                    <a:ext uri="{A12FA001-AC4F-418D-AE19-62706E023703}">
                      <ahyp:hlinkClr val="tx"/>
                    </a:ext>
                  </a:extLst>
                </a:hlinkClick>
              </a:rPr>
              <a:t>Data Scientist Salary-The Ultimate Guide for 2023</a:t>
            </a:r>
            <a:r>
              <a:rPr lang="pt-BR" sz="1100">
                <a:solidFill>
                  <a:srgbClr val="999999"/>
                </a:solidFill>
                <a:latin typeface="DM Sans"/>
                <a:ea typeface="DM Sans"/>
                <a:cs typeface="DM Sans"/>
                <a:sym typeface="DM Sans"/>
              </a:rPr>
              <a:t>)</a:t>
            </a:r>
            <a:endParaRPr sz="1100">
              <a:solidFill>
                <a:srgbClr val="999999"/>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sz="1000">
              <a:solidFill>
                <a:schemeClr val="dk2"/>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sz="1100">
              <a:solidFill>
                <a:srgbClr val="83AEFB"/>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sz="1100">
              <a:solidFill>
                <a:srgbClr val="83AEFB"/>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sz="1100">
              <a:solidFill>
                <a:schemeClr val="dk2"/>
              </a:solidFill>
              <a:latin typeface="DM Sans"/>
              <a:ea typeface="DM Sans"/>
              <a:cs typeface="DM Sans"/>
              <a:sym typeface="DM Sans"/>
            </a:endParaRPr>
          </a:p>
        </p:txBody>
      </p:sp>
      <p:pic>
        <p:nvPicPr>
          <p:cNvPr id="705" name="Google Shape;705;p109"/>
          <p:cNvPicPr preferRelativeResize="0"/>
          <p:nvPr/>
        </p:nvPicPr>
        <p:blipFill>
          <a:blip r:embed="rId4">
            <a:alphaModFix/>
          </a:blip>
          <a:stretch>
            <a:fillRect/>
          </a:stretch>
        </p:blipFill>
        <p:spPr>
          <a:xfrm>
            <a:off x="2458199" y="1227950"/>
            <a:ext cx="4071026" cy="2867750"/>
          </a:xfrm>
          <a:prstGeom prst="rect">
            <a:avLst/>
          </a:prstGeom>
          <a:noFill/>
          <a:ln>
            <a:noFill/>
          </a:ln>
        </p:spPr>
      </p:pic>
      <p:sp>
        <p:nvSpPr>
          <p:cNvPr id="706" name="Google Shape;706;p109"/>
          <p:cNvSpPr txBox="1"/>
          <p:nvPr/>
        </p:nvSpPr>
        <p:spPr>
          <a:xfrm>
            <a:off x="2334675" y="4095688"/>
            <a:ext cx="45402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1000">
                <a:solidFill>
                  <a:schemeClr val="dk2"/>
                </a:solidFill>
                <a:latin typeface="DM Sans"/>
                <a:ea typeface="DM Sans"/>
                <a:cs typeface="DM Sans"/>
                <a:sym typeface="DM Sans"/>
              </a:rPr>
              <a:t>Ferramentas mais pedidas em trabalhos na área de Ciência de Dados.</a:t>
            </a:r>
            <a:endParaRPr sz="1000">
              <a:solidFill>
                <a:schemeClr val="dk2"/>
              </a:solidFill>
              <a:latin typeface="DM Sans"/>
              <a:ea typeface="DM Sans"/>
              <a:cs typeface="DM Sans"/>
              <a:sym typeface="DM Sans"/>
            </a:endParaRPr>
          </a:p>
          <a:p>
            <a:pPr indent="0" lvl="0" marL="0" rtl="0" algn="l">
              <a:spcBef>
                <a:spcPts val="0"/>
              </a:spcBef>
              <a:spcAft>
                <a:spcPts val="0"/>
              </a:spcAft>
              <a:buNone/>
            </a:pPr>
            <a:r>
              <a:rPr lang="pt-BR" sz="1000">
                <a:solidFill>
                  <a:schemeClr val="dk2"/>
                </a:solidFill>
                <a:latin typeface="DM Sans"/>
                <a:ea typeface="DM Sans"/>
                <a:cs typeface="DM Sans"/>
                <a:sym typeface="DM Sans"/>
              </a:rPr>
              <a:t>Analisando 3490 posts de trabalho em Data Science no Linkedln</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0" name="Shape 710"/>
        <p:cNvGrpSpPr/>
        <p:nvPr/>
      </p:nvGrpSpPr>
      <p:grpSpPr>
        <a:xfrm>
          <a:off x="0" y="0"/>
          <a:ext cx="0" cy="0"/>
          <a:chOff x="0" y="0"/>
          <a:chExt cx="0" cy="0"/>
        </a:xfrm>
      </p:grpSpPr>
      <p:pic>
        <p:nvPicPr>
          <p:cNvPr descr="1080p Countdown timer with finishing alarm&#10;&#10;If you enjoy or find useful then please like and subscribe :).&#10;&#10;&quot;“The best things are never arrived at in haste. God is in no hurry; His plans are never rushed.”&#10;― Michael Phillips&quot;" id="711" name="Google Shape;711;p110" title="5 MINUET - TIMER &amp; ALARM - Full HD - COUNTDOWN">
            <a:hlinkClick r:id="rId3"/>
          </p:cNvPr>
          <p:cNvPicPr preferRelativeResize="0"/>
          <p:nvPr/>
        </p:nvPicPr>
        <p:blipFill rotWithShape="1">
          <a:blip r:embed="rId4">
            <a:alphaModFix/>
          </a:blip>
          <a:srcRect b="0" l="0" r="0" t="0"/>
          <a:stretch/>
        </p:blipFill>
        <p:spPr>
          <a:xfrm>
            <a:off x="3386550" y="2938026"/>
            <a:ext cx="2370900" cy="1778180"/>
          </a:xfrm>
          <a:prstGeom prst="rect">
            <a:avLst/>
          </a:prstGeom>
          <a:noFill/>
          <a:ln>
            <a:noFill/>
          </a:ln>
        </p:spPr>
      </p:pic>
      <p:sp>
        <p:nvSpPr>
          <p:cNvPr id="712" name="Google Shape;712;p110"/>
          <p:cNvSpPr txBox="1"/>
          <p:nvPr/>
        </p:nvSpPr>
        <p:spPr>
          <a:xfrm>
            <a:off x="1461300" y="935210"/>
            <a:ext cx="6221400" cy="1431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5000"/>
              <a:buFont typeface="Arial"/>
              <a:buNone/>
            </a:pPr>
            <a:r>
              <a:rPr b="0" i="0" lang="pt-BR" sz="5000" u="none" cap="none" strike="noStrike">
                <a:solidFill>
                  <a:srgbClr val="E8E7E3"/>
                </a:solidFill>
                <a:latin typeface="Arial"/>
                <a:ea typeface="Arial"/>
                <a:cs typeface="Arial"/>
                <a:sym typeface="Arial"/>
              </a:rPr>
              <a:t>☕</a:t>
            </a:r>
            <a:endParaRPr b="0" i="0" sz="5000" u="none" cap="none" strike="noStrike">
              <a:solidFill>
                <a:srgbClr val="E8E7E3"/>
              </a:solidFill>
              <a:latin typeface="Arial"/>
              <a:ea typeface="Arial"/>
              <a:cs typeface="Arial"/>
              <a:sym typeface="Arial"/>
            </a:endParaRPr>
          </a:p>
          <a:p>
            <a:pPr indent="0" lvl="0" marL="0" marR="0" rtl="0" algn="ctr">
              <a:lnSpc>
                <a:spcPct val="90000"/>
              </a:lnSpc>
              <a:spcBef>
                <a:spcPts val="0"/>
              </a:spcBef>
              <a:spcAft>
                <a:spcPts val="0"/>
              </a:spcAft>
              <a:buClr>
                <a:srgbClr val="000000"/>
              </a:buClr>
              <a:buSzPts val="4000"/>
              <a:buFont typeface="Arial"/>
              <a:buNone/>
            </a:pPr>
            <a:r>
              <a:rPr b="1" i="0" lang="pt-BR" sz="4000" u="none" cap="none" strike="noStrike">
                <a:solidFill>
                  <a:srgbClr val="EAFF6A"/>
                </a:solidFill>
                <a:latin typeface="DM Sans"/>
                <a:ea typeface="DM Sans"/>
                <a:cs typeface="DM Sans"/>
                <a:sym typeface="DM Sans"/>
              </a:rPr>
              <a:t>Break</a:t>
            </a:r>
            <a:endParaRPr b="1" i="0" sz="4000" u="none" cap="none" strike="noStrike">
              <a:solidFill>
                <a:schemeClr val="lt1"/>
              </a:solidFill>
              <a:latin typeface="DM Sans"/>
              <a:ea typeface="DM Sans"/>
              <a:cs typeface="DM Sans"/>
              <a:sym typeface="DM Sans"/>
            </a:endParaRPr>
          </a:p>
        </p:txBody>
      </p:sp>
      <p:sp>
        <p:nvSpPr>
          <p:cNvPr id="713" name="Google Shape;713;p110"/>
          <p:cNvSpPr txBox="1"/>
          <p:nvPr/>
        </p:nvSpPr>
        <p:spPr>
          <a:xfrm>
            <a:off x="2675700" y="2320035"/>
            <a:ext cx="37926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0" i="0" lang="pt-BR" sz="2000" u="none" cap="none" strike="noStrike">
                <a:solidFill>
                  <a:schemeClr val="lt1"/>
                </a:solidFill>
                <a:latin typeface="DM Sans"/>
                <a:ea typeface="DM Sans"/>
                <a:cs typeface="DM Sans"/>
                <a:sym typeface="DM Sans"/>
              </a:rPr>
              <a:t>5 minutos e voltamos!</a:t>
            </a:r>
            <a:endParaRPr b="0" i="0" sz="2000" u="none" cap="none" strike="noStrike">
              <a:solidFill>
                <a:schemeClr val="lt1"/>
              </a:solidFill>
              <a:latin typeface="DM Sans"/>
              <a:ea typeface="DM Sans"/>
              <a:cs typeface="DM Sans"/>
              <a:sym typeface="DM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11"/>
                                        </p:tgtEl>
                                        <p:attrNameLst>
                                          <p:attrName>style.visibility</p:attrName>
                                        </p:attrNameLst>
                                      </p:cBhvr>
                                      <p:to>
                                        <p:strVal val="visible"/>
                                      </p:to>
                                    </p:set>
                                    <p:animEffect filter="fade" transition="in">
                                      <p:cBhvr>
                                        <p:cTn dur="1000"/>
                                        <p:tgtEl>
                                          <p:spTgt spid="71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17" name="Shape 717"/>
        <p:cNvGrpSpPr/>
        <p:nvPr/>
      </p:nvGrpSpPr>
      <p:grpSpPr>
        <a:xfrm>
          <a:off x="0" y="0"/>
          <a:ext cx="0" cy="0"/>
          <a:chOff x="0" y="0"/>
          <a:chExt cx="0" cy="0"/>
        </a:xfrm>
      </p:grpSpPr>
      <p:sp>
        <p:nvSpPr>
          <p:cNvPr id="718" name="Google Shape;718;p111"/>
          <p:cNvSpPr txBox="1"/>
          <p:nvPr/>
        </p:nvSpPr>
        <p:spPr>
          <a:xfrm>
            <a:off x="1461300" y="935210"/>
            <a:ext cx="6221400" cy="1431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5000"/>
              <a:buFont typeface="Arial"/>
              <a:buNone/>
            </a:pPr>
            <a:r>
              <a:rPr b="0" i="0" lang="pt-BR" sz="5000" u="none" cap="none" strike="noStrike">
                <a:solidFill>
                  <a:srgbClr val="E8E7E3"/>
                </a:solidFill>
                <a:latin typeface="Arial"/>
                <a:ea typeface="Arial"/>
                <a:cs typeface="Arial"/>
                <a:sym typeface="Arial"/>
              </a:rPr>
              <a:t>☕</a:t>
            </a:r>
            <a:endParaRPr b="0" i="0" sz="5000" u="none" cap="none" strike="noStrike">
              <a:solidFill>
                <a:srgbClr val="E8E7E3"/>
              </a:solidFill>
              <a:latin typeface="Arial"/>
              <a:ea typeface="Arial"/>
              <a:cs typeface="Arial"/>
              <a:sym typeface="Arial"/>
            </a:endParaRPr>
          </a:p>
          <a:p>
            <a:pPr indent="0" lvl="0" marL="0" marR="0" rtl="0" algn="ctr">
              <a:lnSpc>
                <a:spcPct val="90000"/>
              </a:lnSpc>
              <a:spcBef>
                <a:spcPts val="0"/>
              </a:spcBef>
              <a:spcAft>
                <a:spcPts val="0"/>
              </a:spcAft>
              <a:buClr>
                <a:srgbClr val="000000"/>
              </a:buClr>
              <a:buSzPts val="4000"/>
              <a:buFont typeface="Arial"/>
              <a:buNone/>
            </a:pPr>
            <a:r>
              <a:rPr b="1" i="0" lang="pt-BR" sz="4000" u="none" cap="none" strike="noStrike">
                <a:solidFill>
                  <a:srgbClr val="EAFF6A"/>
                </a:solidFill>
                <a:latin typeface="DM Sans"/>
                <a:ea typeface="DM Sans"/>
                <a:cs typeface="DM Sans"/>
                <a:sym typeface="DM Sans"/>
              </a:rPr>
              <a:t>Break</a:t>
            </a:r>
            <a:endParaRPr b="1" i="0" sz="4000" u="none" cap="none" strike="noStrike">
              <a:solidFill>
                <a:schemeClr val="lt1"/>
              </a:solidFill>
              <a:latin typeface="DM Sans"/>
              <a:ea typeface="DM Sans"/>
              <a:cs typeface="DM Sans"/>
              <a:sym typeface="DM Sans"/>
            </a:endParaRPr>
          </a:p>
        </p:txBody>
      </p:sp>
      <p:sp>
        <p:nvSpPr>
          <p:cNvPr id="719" name="Google Shape;719;p111"/>
          <p:cNvSpPr txBox="1"/>
          <p:nvPr/>
        </p:nvSpPr>
        <p:spPr>
          <a:xfrm>
            <a:off x="2675700" y="2320035"/>
            <a:ext cx="37926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0" i="0" lang="pt-BR" sz="2000" u="none" cap="none" strike="noStrike">
                <a:solidFill>
                  <a:schemeClr val="lt1"/>
                </a:solidFill>
                <a:latin typeface="DM Sans"/>
                <a:ea typeface="DM Sans"/>
                <a:cs typeface="DM Sans"/>
                <a:sym typeface="DM Sans"/>
              </a:rPr>
              <a:t>10 minutos e voltamos!</a:t>
            </a:r>
            <a:endParaRPr b="0" i="0" sz="2000" u="none" cap="none" strike="noStrike">
              <a:solidFill>
                <a:schemeClr val="lt1"/>
              </a:solidFill>
              <a:latin typeface="DM Sans"/>
              <a:ea typeface="DM Sans"/>
              <a:cs typeface="DM Sans"/>
              <a:sym typeface="DM Sans"/>
            </a:endParaRPr>
          </a:p>
        </p:txBody>
      </p:sp>
      <p:pic>
        <p:nvPicPr>
          <p:cNvPr descr="1080p Countdown timer with finishing alarm&#10;&#10;If you enjoy or find useful then please like and subscribe :).&#10;&#10;&quot;“You never know beforehand what people are capable of, you have to wait, give it time, it's time that rules, time is our gambling partner on the other side of the table and it holds all the cards of the deck in its hand, we have to guess the winning cards of life, our lives.”&#10;― José Saramago, Blindness&quot;" id="720" name="Google Shape;720;p111" title="10 MINUET - TIMER &amp; ALARM - Full HD - COUNTDOWN">
            <a:hlinkClick r:id="rId3"/>
          </p:cNvPr>
          <p:cNvPicPr preferRelativeResize="0"/>
          <p:nvPr/>
        </p:nvPicPr>
        <p:blipFill rotWithShape="1">
          <a:blip r:embed="rId4">
            <a:alphaModFix/>
          </a:blip>
          <a:srcRect b="0" l="0" r="0" t="0"/>
          <a:stretch/>
        </p:blipFill>
        <p:spPr>
          <a:xfrm>
            <a:off x="3386550" y="2938025"/>
            <a:ext cx="2370900" cy="17781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20"/>
                                        </p:tgtEl>
                                        <p:attrNameLst>
                                          <p:attrName>style.visibility</p:attrName>
                                        </p:attrNameLst>
                                      </p:cBhvr>
                                      <p:to>
                                        <p:strVal val="visible"/>
                                      </p:to>
                                    </p:set>
                                    <p:animEffect filter="fade" transition="in">
                                      <p:cBhvr>
                                        <p:cTn dur="1000"/>
                                        <p:tgtEl>
                                          <p:spTgt spid="72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4" name="Shape 724"/>
        <p:cNvGrpSpPr/>
        <p:nvPr/>
      </p:nvGrpSpPr>
      <p:grpSpPr>
        <a:xfrm>
          <a:off x="0" y="0"/>
          <a:ext cx="0" cy="0"/>
          <a:chOff x="0" y="0"/>
          <a:chExt cx="0" cy="0"/>
        </a:xfrm>
      </p:grpSpPr>
      <p:sp>
        <p:nvSpPr>
          <p:cNvPr id="725" name="Google Shape;725;p112"/>
          <p:cNvSpPr txBox="1"/>
          <p:nvPr/>
        </p:nvSpPr>
        <p:spPr>
          <a:xfrm>
            <a:off x="1404863" y="1941375"/>
            <a:ext cx="6221400" cy="1293000"/>
          </a:xfrm>
          <a:prstGeom prst="rect">
            <a:avLst/>
          </a:prstGeom>
          <a:noFill/>
          <a:ln>
            <a:noFill/>
          </a:ln>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rPr b="1" lang="pt-BR" sz="4000">
                <a:solidFill>
                  <a:srgbClr val="EAFF6A"/>
                </a:solidFill>
                <a:latin typeface="DM Sans"/>
                <a:ea typeface="DM Sans"/>
                <a:cs typeface="DM Sans"/>
                <a:sym typeface="DM Sans"/>
              </a:rPr>
              <a:t>Outras Linguagens</a:t>
            </a:r>
            <a:endParaRPr b="1" sz="4000">
              <a:solidFill>
                <a:srgbClr val="EAFF6A"/>
              </a:solidFill>
              <a:latin typeface="DM Sans"/>
              <a:ea typeface="DM Sans"/>
              <a:cs typeface="DM Sans"/>
              <a:sym typeface="DM Sans"/>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9" name="Shape 729"/>
        <p:cNvGrpSpPr/>
        <p:nvPr/>
      </p:nvGrpSpPr>
      <p:grpSpPr>
        <a:xfrm>
          <a:off x="0" y="0"/>
          <a:ext cx="0" cy="0"/>
          <a:chOff x="0" y="0"/>
          <a:chExt cx="0" cy="0"/>
        </a:xfrm>
      </p:grpSpPr>
      <p:sp>
        <p:nvSpPr>
          <p:cNvPr id="730" name="Google Shape;730;p113"/>
          <p:cNvSpPr txBox="1"/>
          <p:nvPr/>
        </p:nvSpPr>
        <p:spPr>
          <a:xfrm>
            <a:off x="457725" y="1071050"/>
            <a:ext cx="473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Outras linguagens </a:t>
            </a:r>
            <a:endParaRPr b="1" sz="4000">
              <a:solidFill>
                <a:schemeClr val="dk1"/>
              </a:solidFill>
              <a:latin typeface="DM Sans"/>
              <a:ea typeface="DM Sans"/>
              <a:cs typeface="DM Sans"/>
              <a:sym typeface="DM Sans"/>
            </a:endParaRPr>
          </a:p>
        </p:txBody>
      </p:sp>
      <p:sp>
        <p:nvSpPr>
          <p:cNvPr id="731" name="Google Shape;731;p113"/>
          <p:cNvSpPr txBox="1"/>
          <p:nvPr/>
        </p:nvSpPr>
        <p:spPr>
          <a:xfrm>
            <a:off x="457725" y="2471800"/>
            <a:ext cx="5282100" cy="215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t-BR" sz="1350">
                <a:solidFill>
                  <a:schemeClr val="dk1"/>
                </a:solidFill>
                <a:highlight>
                  <a:srgbClr val="EAFF6A"/>
                </a:highlight>
                <a:latin typeface="DM Sans"/>
                <a:ea typeface="DM Sans"/>
                <a:cs typeface="DM Sans"/>
                <a:sym typeface="DM Sans"/>
              </a:rPr>
              <a:t>JAVA</a:t>
            </a:r>
            <a:r>
              <a:rPr lang="pt-BR" sz="1350">
                <a:solidFill>
                  <a:schemeClr val="dk1"/>
                </a:solidFill>
                <a:latin typeface="DM Sans"/>
                <a:ea typeface="DM Sans"/>
                <a:cs typeface="DM Sans"/>
                <a:sym typeface="DM Sans"/>
              </a:rPr>
              <a:t>: A linguagem Java é muito popular por causa de sua portabilidade, segurança e robustez.</a:t>
            </a:r>
            <a:endParaRPr sz="1350">
              <a:solidFill>
                <a:schemeClr val="dk1"/>
              </a:solidFill>
              <a:latin typeface="DM Sans"/>
              <a:ea typeface="DM Sans"/>
              <a:cs typeface="DM Sans"/>
              <a:sym typeface="DM Sans"/>
            </a:endParaRPr>
          </a:p>
          <a:p>
            <a:pPr indent="0" lvl="0" marL="0" rtl="0" algn="l">
              <a:spcBef>
                <a:spcPts val="1200"/>
              </a:spcBef>
              <a:spcAft>
                <a:spcPts val="0"/>
              </a:spcAft>
              <a:buNone/>
            </a:pPr>
            <a:r>
              <a:rPr lang="pt-BR" sz="1350">
                <a:solidFill>
                  <a:schemeClr val="dk1"/>
                </a:solidFill>
                <a:latin typeface="DM Sans"/>
                <a:ea typeface="DM Sans"/>
                <a:cs typeface="DM Sans"/>
                <a:sym typeface="DM Sans"/>
              </a:rPr>
              <a:t>Além disso, a linguagem Java possui uma vasta biblioteca padrão de classes e métodos, que torna mais fácil para os desenvolvedores realizar tarefas comuns, como gerenciamento de arquivos, manipulação de strings, conexão com banco de dados, etc.</a:t>
            </a:r>
            <a:endParaRPr sz="1350">
              <a:solidFill>
                <a:schemeClr val="dk1"/>
              </a:solidFill>
              <a:latin typeface="DM Sans"/>
              <a:ea typeface="DM Sans"/>
              <a:cs typeface="DM Sans"/>
              <a:sym typeface="DM Sans"/>
            </a:endParaRPr>
          </a:p>
          <a:p>
            <a:pPr indent="0" lvl="0" marL="0" rtl="0" algn="l">
              <a:spcBef>
                <a:spcPts val="1200"/>
              </a:spcBef>
              <a:spcAft>
                <a:spcPts val="1200"/>
              </a:spcAft>
              <a:buNone/>
            </a:pPr>
            <a:r>
              <a:t/>
            </a:r>
            <a:endParaRPr sz="1350">
              <a:solidFill>
                <a:schemeClr val="dk1"/>
              </a:solidFill>
              <a:latin typeface="DM Sans"/>
              <a:ea typeface="DM Sans"/>
              <a:cs typeface="DM Sans"/>
              <a:sym typeface="DM Sans"/>
            </a:endParaRPr>
          </a:p>
        </p:txBody>
      </p:sp>
      <p:pic>
        <p:nvPicPr>
          <p:cNvPr id="732" name="Google Shape;732;p113"/>
          <p:cNvPicPr preferRelativeResize="0"/>
          <p:nvPr/>
        </p:nvPicPr>
        <p:blipFill>
          <a:blip r:embed="rId3">
            <a:alphaModFix/>
          </a:blip>
          <a:stretch>
            <a:fillRect/>
          </a:stretch>
        </p:blipFill>
        <p:spPr>
          <a:xfrm>
            <a:off x="7811413" y="4692275"/>
            <a:ext cx="1150750" cy="267575"/>
          </a:xfrm>
          <a:prstGeom prst="rect">
            <a:avLst/>
          </a:prstGeom>
          <a:noFill/>
          <a:ln>
            <a:noFill/>
          </a:ln>
        </p:spPr>
      </p:pic>
      <p:pic>
        <p:nvPicPr>
          <p:cNvPr id="733" name="Google Shape;733;p113"/>
          <p:cNvPicPr preferRelativeResize="0"/>
          <p:nvPr/>
        </p:nvPicPr>
        <p:blipFill>
          <a:blip r:embed="rId4">
            <a:alphaModFix/>
          </a:blip>
          <a:stretch>
            <a:fillRect/>
          </a:stretch>
        </p:blipFill>
        <p:spPr>
          <a:xfrm>
            <a:off x="6771200" y="620025"/>
            <a:ext cx="1894400" cy="1060975"/>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7" name="Shape 737"/>
        <p:cNvGrpSpPr/>
        <p:nvPr/>
      </p:nvGrpSpPr>
      <p:grpSpPr>
        <a:xfrm>
          <a:off x="0" y="0"/>
          <a:ext cx="0" cy="0"/>
          <a:chOff x="0" y="0"/>
          <a:chExt cx="0" cy="0"/>
        </a:xfrm>
      </p:grpSpPr>
      <p:sp>
        <p:nvSpPr>
          <p:cNvPr id="738" name="Google Shape;738;p114"/>
          <p:cNvSpPr txBox="1"/>
          <p:nvPr/>
        </p:nvSpPr>
        <p:spPr>
          <a:xfrm>
            <a:off x="457725" y="1071050"/>
            <a:ext cx="473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Outras linguagens </a:t>
            </a:r>
            <a:endParaRPr b="1" sz="4000">
              <a:solidFill>
                <a:schemeClr val="dk1"/>
              </a:solidFill>
              <a:latin typeface="DM Sans"/>
              <a:ea typeface="DM Sans"/>
              <a:cs typeface="DM Sans"/>
              <a:sym typeface="DM Sans"/>
            </a:endParaRPr>
          </a:p>
        </p:txBody>
      </p:sp>
      <p:sp>
        <p:nvSpPr>
          <p:cNvPr id="739" name="Google Shape;739;p114"/>
          <p:cNvSpPr txBox="1"/>
          <p:nvPr/>
        </p:nvSpPr>
        <p:spPr>
          <a:xfrm>
            <a:off x="457725" y="2471800"/>
            <a:ext cx="5282100" cy="215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t-BR" sz="1350">
                <a:solidFill>
                  <a:schemeClr val="dk1"/>
                </a:solidFill>
                <a:highlight>
                  <a:srgbClr val="EAFF6A"/>
                </a:highlight>
                <a:latin typeface="DM Sans"/>
                <a:ea typeface="DM Sans"/>
                <a:cs typeface="DM Sans"/>
                <a:sym typeface="DM Sans"/>
              </a:rPr>
              <a:t>R:</a:t>
            </a:r>
            <a:r>
              <a:rPr lang="pt-BR" sz="1350">
                <a:solidFill>
                  <a:schemeClr val="dk1"/>
                </a:solidFill>
                <a:latin typeface="DM Sans"/>
                <a:ea typeface="DM Sans"/>
                <a:cs typeface="DM Sans"/>
                <a:sym typeface="DM Sans"/>
              </a:rPr>
              <a:t> É uma linguagem de programação e ambiente de desenvolvimento de software usado principalmente para análise de dados e estatística. </a:t>
            </a:r>
            <a:endParaRPr sz="1350">
              <a:solidFill>
                <a:schemeClr val="dk1"/>
              </a:solidFill>
              <a:latin typeface="DM Sans"/>
              <a:ea typeface="DM Sans"/>
              <a:cs typeface="DM Sans"/>
              <a:sym typeface="DM Sans"/>
            </a:endParaRPr>
          </a:p>
          <a:p>
            <a:pPr indent="0" lvl="0" marL="0" rtl="0" algn="l">
              <a:spcBef>
                <a:spcPts val="1200"/>
              </a:spcBef>
              <a:spcAft>
                <a:spcPts val="0"/>
              </a:spcAft>
              <a:buNone/>
            </a:pPr>
            <a:r>
              <a:rPr lang="pt-BR" sz="1350">
                <a:solidFill>
                  <a:schemeClr val="dk1"/>
                </a:solidFill>
                <a:latin typeface="DM Sans"/>
                <a:ea typeface="DM Sans"/>
                <a:cs typeface="DM Sans"/>
                <a:sym typeface="DM Sans"/>
              </a:rPr>
              <a:t>Recursos que tornam a linguagem R popular são:</a:t>
            </a:r>
            <a:endParaRPr sz="1350">
              <a:solidFill>
                <a:schemeClr val="dk1"/>
              </a:solidFill>
              <a:latin typeface="DM Sans"/>
              <a:ea typeface="DM Sans"/>
              <a:cs typeface="DM Sans"/>
              <a:sym typeface="DM Sans"/>
            </a:endParaRPr>
          </a:p>
          <a:p>
            <a:pPr indent="-314325" lvl="0" marL="457200" rtl="0" algn="l">
              <a:spcBef>
                <a:spcPts val="1200"/>
              </a:spcBef>
              <a:spcAft>
                <a:spcPts val="0"/>
              </a:spcAft>
              <a:buClr>
                <a:schemeClr val="dk1"/>
              </a:buClr>
              <a:buSzPts val="1350"/>
              <a:buFont typeface="DM Sans"/>
              <a:buChar char="✓"/>
            </a:pPr>
            <a:r>
              <a:rPr lang="pt-BR" sz="1350">
                <a:solidFill>
                  <a:schemeClr val="dk1"/>
                </a:solidFill>
                <a:latin typeface="DM Sans"/>
                <a:ea typeface="DM Sans"/>
                <a:cs typeface="DM Sans"/>
                <a:sym typeface="DM Sans"/>
              </a:rPr>
              <a:t>Gráficos</a:t>
            </a:r>
            <a:endParaRPr sz="1350">
              <a:solidFill>
                <a:schemeClr val="dk1"/>
              </a:solidFill>
              <a:latin typeface="DM Sans"/>
              <a:ea typeface="DM Sans"/>
              <a:cs typeface="DM Sans"/>
              <a:sym typeface="DM Sans"/>
            </a:endParaRPr>
          </a:p>
          <a:p>
            <a:pPr indent="-314325" lvl="0" marL="457200" rtl="0" algn="l">
              <a:spcBef>
                <a:spcPts val="0"/>
              </a:spcBef>
              <a:spcAft>
                <a:spcPts val="0"/>
              </a:spcAft>
              <a:buClr>
                <a:schemeClr val="dk1"/>
              </a:buClr>
              <a:buSzPts val="1350"/>
              <a:buFont typeface="DM Sans"/>
              <a:buChar char="✓"/>
            </a:pPr>
            <a:r>
              <a:rPr lang="pt-BR" sz="1350">
                <a:solidFill>
                  <a:schemeClr val="dk1"/>
                </a:solidFill>
                <a:latin typeface="DM Sans"/>
                <a:ea typeface="DM Sans"/>
                <a:cs typeface="DM Sans"/>
                <a:sym typeface="DM Sans"/>
              </a:rPr>
              <a:t>Pacotes</a:t>
            </a:r>
            <a:endParaRPr sz="1350">
              <a:solidFill>
                <a:schemeClr val="dk1"/>
              </a:solidFill>
              <a:latin typeface="DM Sans"/>
              <a:ea typeface="DM Sans"/>
              <a:cs typeface="DM Sans"/>
              <a:sym typeface="DM Sans"/>
            </a:endParaRPr>
          </a:p>
          <a:p>
            <a:pPr indent="-314325" lvl="0" marL="457200" rtl="0" algn="l">
              <a:spcBef>
                <a:spcPts val="0"/>
              </a:spcBef>
              <a:spcAft>
                <a:spcPts val="0"/>
              </a:spcAft>
              <a:buClr>
                <a:schemeClr val="dk1"/>
              </a:buClr>
              <a:buSzPts val="1350"/>
              <a:buFont typeface="DM Sans"/>
              <a:buChar char="✓"/>
            </a:pPr>
            <a:r>
              <a:rPr lang="pt-BR" sz="1350">
                <a:solidFill>
                  <a:schemeClr val="dk1"/>
                </a:solidFill>
                <a:latin typeface="DM Sans"/>
                <a:ea typeface="DM Sans"/>
                <a:cs typeface="DM Sans"/>
                <a:sym typeface="DM Sans"/>
              </a:rPr>
              <a:t>Programação funcional</a:t>
            </a:r>
            <a:endParaRPr sz="1350">
              <a:solidFill>
                <a:schemeClr val="dk1"/>
              </a:solidFill>
              <a:latin typeface="DM Sans"/>
              <a:ea typeface="DM Sans"/>
              <a:cs typeface="DM Sans"/>
              <a:sym typeface="DM Sans"/>
            </a:endParaRPr>
          </a:p>
          <a:p>
            <a:pPr indent="-314325" lvl="0" marL="457200" rtl="0" algn="l">
              <a:spcBef>
                <a:spcPts val="0"/>
              </a:spcBef>
              <a:spcAft>
                <a:spcPts val="0"/>
              </a:spcAft>
              <a:buClr>
                <a:schemeClr val="dk1"/>
              </a:buClr>
              <a:buSzPts val="1350"/>
              <a:buFont typeface="DM Sans"/>
              <a:buChar char="✓"/>
            </a:pPr>
            <a:r>
              <a:rPr lang="pt-BR" sz="1350">
                <a:solidFill>
                  <a:schemeClr val="dk1"/>
                </a:solidFill>
                <a:latin typeface="DM Sans"/>
                <a:ea typeface="DM Sans"/>
                <a:cs typeface="DM Sans"/>
                <a:sym typeface="DM Sans"/>
              </a:rPr>
              <a:t>Comunidade ativa</a:t>
            </a:r>
            <a:endParaRPr sz="1350">
              <a:solidFill>
                <a:schemeClr val="dk1"/>
              </a:solidFill>
              <a:latin typeface="DM Sans"/>
              <a:ea typeface="DM Sans"/>
              <a:cs typeface="DM Sans"/>
              <a:sym typeface="DM Sans"/>
            </a:endParaRPr>
          </a:p>
        </p:txBody>
      </p:sp>
      <p:pic>
        <p:nvPicPr>
          <p:cNvPr id="740" name="Google Shape;740;p114"/>
          <p:cNvPicPr preferRelativeResize="0"/>
          <p:nvPr/>
        </p:nvPicPr>
        <p:blipFill>
          <a:blip r:embed="rId3">
            <a:alphaModFix/>
          </a:blip>
          <a:stretch>
            <a:fillRect/>
          </a:stretch>
        </p:blipFill>
        <p:spPr>
          <a:xfrm>
            <a:off x="7811413" y="4692275"/>
            <a:ext cx="1150750" cy="267575"/>
          </a:xfrm>
          <a:prstGeom prst="rect">
            <a:avLst/>
          </a:prstGeom>
          <a:noFill/>
          <a:ln>
            <a:noFill/>
          </a:ln>
        </p:spPr>
      </p:pic>
      <p:pic>
        <p:nvPicPr>
          <p:cNvPr id="741" name="Google Shape;741;p114"/>
          <p:cNvPicPr preferRelativeResize="0"/>
          <p:nvPr/>
        </p:nvPicPr>
        <p:blipFill>
          <a:blip r:embed="rId4">
            <a:alphaModFix/>
          </a:blip>
          <a:stretch>
            <a:fillRect/>
          </a:stretch>
        </p:blipFill>
        <p:spPr>
          <a:xfrm>
            <a:off x="6801475" y="654400"/>
            <a:ext cx="1806626" cy="1400124"/>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5" name="Shape 745"/>
        <p:cNvGrpSpPr/>
        <p:nvPr/>
      </p:nvGrpSpPr>
      <p:grpSpPr>
        <a:xfrm>
          <a:off x="0" y="0"/>
          <a:ext cx="0" cy="0"/>
          <a:chOff x="0" y="0"/>
          <a:chExt cx="0" cy="0"/>
        </a:xfrm>
      </p:grpSpPr>
      <p:sp>
        <p:nvSpPr>
          <p:cNvPr id="746" name="Google Shape;746;p115"/>
          <p:cNvSpPr txBox="1"/>
          <p:nvPr/>
        </p:nvSpPr>
        <p:spPr>
          <a:xfrm>
            <a:off x="493650" y="841175"/>
            <a:ext cx="5145600" cy="18471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Linguagens alto nível e linguagens de baixo nível</a:t>
            </a:r>
            <a:endParaRPr b="1" sz="4000">
              <a:solidFill>
                <a:schemeClr val="dk1"/>
              </a:solidFill>
              <a:latin typeface="DM Sans"/>
              <a:ea typeface="DM Sans"/>
              <a:cs typeface="DM Sans"/>
              <a:sym typeface="DM Sans"/>
            </a:endParaRPr>
          </a:p>
        </p:txBody>
      </p:sp>
      <p:sp>
        <p:nvSpPr>
          <p:cNvPr id="747" name="Google Shape;747;p115"/>
          <p:cNvSpPr txBox="1"/>
          <p:nvPr/>
        </p:nvSpPr>
        <p:spPr>
          <a:xfrm>
            <a:off x="529450" y="2917175"/>
            <a:ext cx="3942000" cy="1223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1200"/>
              </a:spcAft>
              <a:buNone/>
            </a:pPr>
            <a:r>
              <a:rPr lang="pt-BR" sz="1350">
                <a:solidFill>
                  <a:schemeClr val="dk1"/>
                </a:solidFill>
                <a:latin typeface="DM Sans"/>
                <a:ea typeface="DM Sans"/>
                <a:cs typeface="DM Sans"/>
                <a:sym typeface="DM Sans"/>
              </a:rPr>
              <a:t>L</a:t>
            </a:r>
            <a:r>
              <a:rPr lang="pt-BR" sz="1350">
                <a:solidFill>
                  <a:schemeClr val="dk1"/>
                </a:solidFill>
                <a:latin typeface="DM Sans"/>
                <a:ea typeface="DM Sans"/>
                <a:cs typeface="DM Sans"/>
                <a:sym typeface="DM Sans"/>
              </a:rPr>
              <a:t>inguagens de programação podem ser classificadas em linguagens de alto nível e linguagens de baixo nível com base na sua proximidade ao código de máquina e ao hardware do computador.</a:t>
            </a:r>
            <a:endParaRPr sz="1350">
              <a:solidFill>
                <a:schemeClr val="dk1"/>
              </a:solidFill>
              <a:latin typeface="DM Sans"/>
              <a:ea typeface="DM Sans"/>
              <a:cs typeface="DM Sans"/>
              <a:sym typeface="DM Sans"/>
            </a:endParaRPr>
          </a:p>
        </p:txBody>
      </p:sp>
      <p:pic>
        <p:nvPicPr>
          <p:cNvPr id="748" name="Google Shape;748;p115"/>
          <p:cNvPicPr preferRelativeResize="0"/>
          <p:nvPr/>
        </p:nvPicPr>
        <p:blipFill>
          <a:blip r:embed="rId3">
            <a:alphaModFix/>
          </a:blip>
          <a:stretch>
            <a:fillRect/>
          </a:stretch>
        </p:blipFill>
        <p:spPr>
          <a:xfrm>
            <a:off x="7811413" y="4692275"/>
            <a:ext cx="1150750" cy="267575"/>
          </a:xfrm>
          <a:prstGeom prst="rect">
            <a:avLst/>
          </a:prstGeom>
          <a:noFill/>
          <a:ln>
            <a:noFill/>
          </a:ln>
        </p:spPr>
      </p:pic>
      <p:pic>
        <p:nvPicPr>
          <p:cNvPr id="749" name="Google Shape;749;p115"/>
          <p:cNvPicPr preferRelativeResize="0"/>
          <p:nvPr/>
        </p:nvPicPr>
        <p:blipFill rotWithShape="1">
          <a:blip r:embed="rId4">
            <a:alphaModFix/>
          </a:blip>
          <a:srcRect b="0" l="0" r="11801" t="0"/>
          <a:stretch/>
        </p:blipFill>
        <p:spPr>
          <a:xfrm>
            <a:off x="5476750" y="841175"/>
            <a:ext cx="3129300" cy="35480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71"/>
          <p:cNvSpPr/>
          <p:nvPr/>
        </p:nvSpPr>
        <p:spPr>
          <a:xfrm>
            <a:off x="5692275" y="466050"/>
            <a:ext cx="2969400" cy="41163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71"/>
          <p:cNvSpPr txBox="1"/>
          <p:nvPr/>
        </p:nvSpPr>
        <p:spPr>
          <a:xfrm>
            <a:off x="457725" y="2694725"/>
            <a:ext cx="4730100" cy="8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800"/>
              <a:buFont typeface="Arial"/>
              <a:buNone/>
            </a:pPr>
            <a:r>
              <a:rPr lang="pt-BR" sz="1350">
                <a:solidFill>
                  <a:schemeClr val="accent2"/>
                </a:solidFill>
                <a:latin typeface="DM Sans"/>
                <a:ea typeface="DM Sans"/>
                <a:cs typeface="DM Sans"/>
                <a:sym typeface="DM Sans"/>
              </a:rPr>
              <a:t>Preencha o forms que está no QR Code ou link. Ele nos ajudará a formatar as próximas aulas e tentar direcionar melhor para os interesses de vocês. </a:t>
            </a:r>
            <a:endParaRPr b="1" sz="1350">
              <a:latin typeface="DM Sans"/>
              <a:ea typeface="DM Sans"/>
              <a:cs typeface="DM Sans"/>
              <a:sym typeface="DM Sans"/>
            </a:endParaRPr>
          </a:p>
        </p:txBody>
      </p:sp>
      <p:sp>
        <p:nvSpPr>
          <p:cNvPr id="251" name="Google Shape;251;p71"/>
          <p:cNvSpPr txBox="1"/>
          <p:nvPr/>
        </p:nvSpPr>
        <p:spPr>
          <a:xfrm>
            <a:off x="488150" y="468275"/>
            <a:ext cx="3466200" cy="39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1350">
                <a:solidFill>
                  <a:srgbClr val="121212"/>
                </a:solidFill>
                <a:latin typeface="DM Sans"/>
                <a:ea typeface="DM Sans"/>
                <a:cs typeface="DM Sans"/>
                <a:sym typeface="DM Sans"/>
              </a:rPr>
              <a:t>CARÔMETRO</a:t>
            </a:r>
            <a:endParaRPr sz="1350">
              <a:solidFill>
                <a:schemeClr val="dk1"/>
              </a:solidFill>
              <a:latin typeface="DM Sans"/>
              <a:ea typeface="DM Sans"/>
              <a:cs typeface="DM Sans"/>
              <a:sym typeface="DM Sans"/>
            </a:endParaRPr>
          </a:p>
        </p:txBody>
      </p:sp>
      <p:sp>
        <p:nvSpPr>
          <p:cNvPr id="252" name="Google Shape;252;p71"/>
          <p:cNvSpPr txBox="1"/>
          <p:nvPr/>
        </p:nvSpPr>
        <p:spPr>
          <a:xfrm>
            <a:off x="488150" y="1069700"/>
            <a:ext cx="5053200" cy="1416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t-BR" sz="4000">
                <a:solidFill>
                  <a:schemeClr val="accent2"/>
                </a:solidFill>
                <a:latin typeface="DM Sans"/>
                <a:ea typeface="DM Sans"/>
                <a:cs typeface="DM Sans"/>
                <a:sym typeface="DM Sans"/>
              </a:rPr>
              <a:t>Quem são os estudantes Coder?</a:t>
            </a:r>
            <a:endParaRPr b="1" sz="4000">
              <a:solidFill>
                <a:srgbClr val="121212"/>
              </a:solidFill>
              <a:latin typeface="DM Sans"/>
              <a:ea typeface="DM Sans"/>
              <a:cs typeface="DM Sans"/>
              <a:sym typeface="DM Sans"/>
            </a:endParaRPr>
          </a:p>
        </p:txBody>
      </p:sp>
      <p:pic>
        <p:nvPicPr>
          <p:cNvPr id="253" name="Google Shape;253;p71"/>
          <p:cNvPicPr preferRelativeResize="0"/>
          <p:nvPr/>
        </p:nvPicPr>
        <p:blipFill>
          <a:blip r:embed="rId3">
            <a:alphaModFix/>
          </a:blip>
          <a:stretch>
            <a:fillRect/>
          </a:stretch>
        </p:blipFill>
        <p:spPr>
          <a:xfrm>
            <a:off x="5712875" y="468275"/>
            <a:ext cx="2923973" cy="4118750"/>
          </a:xfrm>
          <a:prstGeom prst="rect">
            <a:avLst/>
          </a:prstGeom>
          <a:noFill/>
          <a:ln>
            <a:noFill/>
          </a:ln>
        </p:spPr>
      </p:pic>
      <p:sp>
        <p:nvSpPr>
          <p:cNvPr id="254" name="Google Shape;254;p71"/>
          <p:cNvSpPr txBox="1"/>
          <p:nvPr/>
        </p:nvSpPr>
        <p:spPr>
          <a:xfrm>
            <a:off x="6427740" y="2264828"/>
            <a:ext cx="1494300" cy="600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pt-BR" sz="1350">
                <a:solidFill>
                  <a:schemeClr val="dk1"/>
                </a:solidFill>
                <a:latin typeface="DM Sans"/>
                <a:ea typeface="DM Sans"/>
                <a:cs typeface="DM Sans"/>
                <a:sym typeface="DM Sans"/>
              </a:rPr>
              <a:t>REEMPLAZAR </a:t>
            </a:r>
            <a:endParaRPr sz="1350">
              <a:solidFill>
                <a:schemeClr val="dk1"/>
              </a:solidFill>
              <a:latin typeface="DM Sans"/>
              <a:ea typeface="DM Sans"/>
              <a:cs typeface="DM Sans"/>
              <a:sym typeface="DM Sans"/>
            </a:endParaRPr>
          </a:p>
          <a:p>
            <a:pPr indent="0" lvl="0" marL="0" rtl="0" algn="ctr">
              <a:spcBef>
                <a:spcPts val="0"/>
              </a:spcBef>
              <a:spcAft>
                <a:spcPts val="0"/>
              </a:spcAft>
              <a:buNone/>
            </a:pPr>
            <a:r>
              <a:rPr lang="pt-BR" sz="1350">
                <a:solidFill>
                  <a:schemeClr val="dk1"/>
                </a:solidFill>
                <a:latin typeface="DM Sans"/>
                <a:ea typeface="DM Sans"/>
                <a:cs typeface="DM Sans"/>
                <a:sym typeface="DM Sans"/>
              </a:rPr>
              <a:t>POR IMAGEN</a:t>
            </a:r>
            <a:endParaRPr sz="1350">
              <a:latin typeface="DM Sans"/>
              <a:ea typeface="DM Sans"/>
              <a:cs typeface="DM Sans"/>
              <a:sym typeface="DM Sans"/>
            </a:endParaRPr>
          </a:p>
        </p:txBody>
      </p:sp>
      <p:pic>
        <p:nvPicPr>
          <p:cNvPr id="255" name="Google Shape;255;p71"/>
          <p:cNvPicPr preferRelativeResize="0"/>
          <p:nvPr/>
        </p:nvPicPr>
        <p:blipFill>
          <a:blip r:embed="rId4">
            <a:alphaModFix/>
          </a:blip>
          <a:stretch>
            <a:fillRect/>
          </a:stretch>
        </p:blipFill>
        <p:spPr>
          <a:xfrm>
            <a:off x="5746113" y="1095450"/>
            <a:ext cx="2857500" cy="285750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3" name="Shape 753"/>
        <p:cNvGrpSpPr/>
        <p:nvPr/>
      </p:nvGrpSpPr>
      <p:grpSpPr>
        <a:xfrm>
          <a:off x="0" y="0"/>
          <a:ext cx="0" cy="0"/>
          <a:chOff x="0" y="0"/>
          <a:chExt cx="0" cy="0"/>
        </a:xfrm>
      </p:grpSpPr>
      <p:pic>
        <p:nvPicPr>
          <p:cNvPr id="754" name="Google Shape;754;p116"/>
          <p:cNvPicPr preferRelativeResize="0"/>
          <p:nvPr/>
        </p:nvPicPr>
        <p:blipFill>
          <a:blip r:embed="rId3">
            <a:alphaModFix/>
          </a:blip>
          <a:stretch>
            <a:fillRect/>
          </a:stretch>
        </p:blipFill>
        <p:spPr>
          <a:xfrm>
            <a:off x="7811413" y="4692275"/>
            <a:ext cx="1150750" cy="267575"/>
          </a:xfrm>
          <a:prstGeom prst="rect">
            <a:avLst/>
          </a:prstGeom>
          <a:noFill/>
          <a:ln>
            <a:noFill/>
          </a:ln>
        </p:spPr>
      </p:pic>
      <p:pic>
        <p:nvPicPr>
          <p:cNvPr id="755" name="Google Shape;755;p116"/>
          <p:cNvPicPr preferRelativeResize="0"/>
          <p:nvPr/>
        </p:nvPicPr>
        <p:blipFill>
          <a:blip r:embed="rId4">
            <a:alphaModFix/>
          </a:blip>
          <a:stretch>
            <a:fillRect/>
          </a:stretch>
        </p:blipFill>
        <p:spPr>
          <a:xfrm>
            <a:off x="716205" y="715988"/>
            <a:ext cx="3628620" cy="3819600"/>
          </a:xfrm>
          <a:prstGeom prst="rect">
            <a:avLst/>
          </a:prstGeom>
          <a:noFill/>
          <a:ln>
            <a:noFill/>
          </a:ln>
        </p:spPr>
      </p:pic>
      <p:pic>
        <p:nvPicPr>
          <p:cNvPr id="756" name="Google Shape;756;p116"/>
          <p:cNvPicPr preferRelativeResize="0"/>
          <p:nvPr/>
        </p:nvPicPr>
        <p:blipFill>
          <a:blip r:embed="rId5">
            <a:alphaModFix/>
          </a:blip>
          <a:stretch>
            <a:fillRect/>
          </a:stretch>
        </p:blipFill>
        <p:spPr>
          <a:xfrm>
            <a:off x="4729650" y="715300"/>
            <a:ext cx="3820975" cy="3820975"/>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0" name="Shape 760"/>
        <p:cNvGrpSpPr/>
        <p:nvPr/>
      </p:nvGrpSpPr>
      <p:grpSpPr>
        <a:xfrm>
          <a:off x="0" y="0"/>
          <a:ext cx="0" cy="0"/>
          <a:chOff x="0" y="0"/>
          <a:chExt cx="0" cy="0"/>
        </a:xfrm>
      </p:grpSpPr>
      <p:sp>
        <p:nvSpPr>
          <p:cNvPr id="761" name="Google Shape;761;p117"/>
          <p:cNvSpPr txBox="1"/>
          <p:nvPr/>
        </p:nvSpPr>
        <p:spPr>
          <a:xfrm>
            <a:off x="1461300" y="2202300"/>
            <a:ext cx="6221400" cy="738900"/>
          </a:xfrm>
          <a:prstGeom prst="rect">
            <a:avLst/>
          </a:prstGeom>
          <a:noFill/>
          <a:ln>
            <a:noFill/>
          </a:ln>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rPr b="1" lang="pt-BR" sz="4000">
                <a:solidFill>
                  <a:schemeClr val="dk1"/>
                </a:solidFill>
                <a:latin typeface="DM Sans"/>
                <a:ea typeface="DM Sans"/>
                <a:cs typeface="DM Sans"/>
                <a:sym typeface="DM Sans"/>
              </a:rPr>
              <a:t>Instalações e Ambiente</a:t>
            </a:r>
            <a:endParaRPr b="1" sz="4000">
              <a:solidFill>
                <a:schemeClr val="dk1"/>
              </a:solidFill>
              <a:latin typeface="DM Sans"/>
              <a:ea typeface="DM Sans"/>
              <a:cs typeface="DM Sans"/>
              <a:sym typeface="DM Sans"/>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5" name="Shape 765"/>
        <p:cNvGrpSpPr/>
        <p:nvPr/>
      </p:nvGrpSpPr>
      <p:grpSpPr>
        <a:xfrm>
          <a:off x="0" y="0"/>
          <a:ext cx="0" cy="0"/>
          <a:chOff x="0" y="0"/>
          <a:chExt cx="0" cy="0"/>
        </a:xfrm>
      </p:grpSpPr>
      <p:grpSp>
        <p:nvGrpSpPr>
          <p:cNvPr id="766" name="Google Shape;766;p118"/>
          <p:cNvGrpSpPr/>
          <p:nvPr/>
        </p:nvGrpSpPr>
        <p:grpSpPr>
          <a:xfrm>
            <a:off x="2172088" y="1852650"/>
            <a:ext cx="197100" cy="197100"/>
            <a:chOff x="2172088" y="1852650"/>
            <a:chExt cx="197100" cy="197100"/>
          </a:xfrm>
        </p:grpSpPr>
        <p:sp>
          <p:nvSpPr>
            <p:cNvPr id="767" name="Google Shape;767;p118"/>
            <p:cNvSpPr/>
            <p:nvPr/>
          </p:nvSpPr>
          <p:spPr>
            <a:xfrm>
              <a:off x="2172088" y="1852650"/>
              <a:ext cx="197100" cy="197100"/>
            </a:xfrm>
            <a:prstGeom prst="ellipse">
              <a:avLst/>
            </a:prstGeom>
            <a:solidFill>
              <a:srgbClr val="DEFC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118"/>
            <p:cNvSpPr/>
            <p:nvPr/>
          </p:nvSpPr>
          <p:spPr>
            <a:xfrm>
              <a:off x="2227138" y="1907700"/>
              <a:ext cx="87000" cy="870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9" name="Google Shape;769;p118"/>
          <p:cNvGrpSpPr/>
          <p:nvPr/>
        </p:nvGrpSpPr>
        <p:grpSpPr>
          <a:xfrm>
            <a:off x="2172088" y="2455775"/>
            <a:ext cx="197100" cy="197100"/>
            <a:chOff x="2172088" y="2455775"/>
            <a:chExt cx="197100" cy="197100"/>
          </a:xfrm>
        </p:grpSpPr>
        <p:sp>
          <p:nvSpPr>
            <p:cNvPr id="770" name="Google Shape;770;p118"/>
            <p:cNvSpPr/>
            <p:nvPr/>
          </p:nvSpPr>
          <p:spPr>
            <a:xfrm>
              <a:off x="2172088" y="2455775"/>
              <a:ext cx="197100" cy="197100"/>
            </a:xfrm>
            <a:prstGeom prst="ellipse">
              <a:avLst/>
            </a:prstGeom>
            <a:solidFill>
              <a:srgbClr val="DEFC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118"/>
            <p:cNvSpPr/>
            <p:nvPr/>
          </p:nvSpPr>
          <p:spPr>
            <a:xfrm>
              <a:off x="2227138" y="2510825"/>
              <a:ext cx="87000" cy="870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772" name="Google Shape;772;p118"/>
          <p:cNvCxnSpPr>
            <a:endCxn id="770" idx="0"/>
          </p:cNvCxnSpPr>
          <p:nvPr/>
        </p:nvCxnSpPr>
        <p:spPr>
          <a:xfrm>
            <a:off x="2270638" y="2049875"/>
            <a:ext cx="0" cy="405900"/>
          </a:xfrm>
          <a:prstGeom prst="straightConnector1">
            <a:avLst/>
          </a:prstGeom>
          <a:noFill/>
          <a:ln cap="flat" cmpd="sng" w="9525">
            <a:solidFill>
              <a:srgbClr val="DEFC52"/>
            </a:solidFill>
            <a:prstDash val="solid"/>
            <a:round/>
            <a:headEnd len="med" w="med" type="none"/>
            <a:tailEnd len="med" w="med" type="none"/>
          </a:ln>
        </p:spPr>
      </p:cxnSp>
      <p:sp>
        <p:nvSpPr>
          <p:cNvPr id="773" name="Google Shape;773;p118"/>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Instalações</a:t>
            </a:r>
            <a:endParaRPr b="1" sz="4000">
              <a:solidFill>
                <a:schemeClr val="dk1"/>
              </a:solidFill>
              <a:latin typeface="DM Sans"/>
              <a:ea typeface="DM Sans"/>
              <a:cs typeface="DM Sans"/>
              <a:sym typeface="DM Sans"/>
            </a:endParaRPr>
          </a:p>
        </p:txBody>
      </p:sp>
      <p:sp>
        <p:nvSpPr>
          <p:cNvPr id="774" name="Google Shape;774;p118"/>
          <p:cNvSpPr txBox="1"/>
          <p:nvPr/>
        </p:nvSpPr>
        <p:spPr>
          <a:xfrm>
            <a:off x="2690573" y="1731413"/>
            <a:ext cx="4281300" cy="39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t-BR" sz="1350">
                <a:solidFill>
                  <a:schemeClr val="dk1"/>
                </a:solidFill>
                <a:latin typeface="DM Sans"/>
                <a:ea typeface="DM Sans"/>
                <a:cs typeface="DM Sans"/>
                <a:sym typeface="DM Sans"/>
              </a:rPr>
              <a:t>Python 3 </a:t>
            </a:r>
            <a:r>
              <a:rPr lang="pt-BR" sz="1350">
                <a:solidFill>
                  <a:srgbClr val="999999"/>
                </a:solidFill>
                <a:latin typeface="DM Sans"/>
                <a:ea typeface="DM Sans"/>
                <a:cs typeface="DM Sans"/>
                <a:sym typeface="DM Sans"/>
              </a:rPr>
              <a:t>(</a:t>
            </a:r>
            <a:r>
              <a:rPr lang="pt-BR" sz="1350" u="sng">
                <a:solidFill>
                  <a:srgbClr val="999999"/>
                </a:solidFill>
                <a:latin typeface="DM Sans"/>
                <a:ea typeface="DM Sans"/>
                <a:cs typeface="DM Sans"/>
                <a:sym typeface="DM Sans"/>
                <a:hlinkClick r:id="rId3">
                  <a:extLst>
                    <a:ext uri="{A12FA001-AC4F-418D-AE19-62706E023703}">
                      <ahyp:hlinkClr val="tx"/>
                    </a:ext>
                  </a:extLst>
                </a:hlinkClick>
              </a:rPr>
              <a:t>Phython.org</a:t>
            </a:r>
            <a:r>
              <a:rPr lang="pt-BR" sz="1350">
                <a:solidFill>
                  <a:srgbClr val="999999"/>
                </a:solidFill>
                <a:latin typeface="DM Sans"/>
                <a:ea typeface="DM Sans"/>
                <a:cs typeface="DM Sans"/>
                <a:sym typeface="DM Sans"/>
              </a:rPr>
              <a:t>)</a:t>
            </a:r>
            <a:endParaRPr sz="1350">
              <a:solidFill>
                <a:srgbClr val="999999"/>
              </a:solidFill>
              <a:latin typeface="DM Sans"/>
              <a:ea typeface="DM Sans"/>
              <a:cs typeface="DM Sans"/>
              <a:sym typeface="DM Sans"/>
            </a:endParaRPr>
          </a:p>
        </p:txBody>
      </p:sp>
      <p:sp>
        <p:nvSpPr>
          <p:cNvPr id="775" name="Google Shape;775;p118"/>
          <p:cNvSpPr txBox="1"/>
          <p:nvPr/>
        </p:nvSpPr>
        <p:spPr>
          <a:xfrm>
            <a:off x="2690573" y="2334538"/>
            <a:ext cx="4281300" cy="39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t-BR" sz="1350">
                <a:solidFill>
                  <a:schemeClr val="dk1"/>
                </a:solidFill>
                <a:latin typeface="DM Sans"/>
                <a:ea typeface="DM Sans"/>
                <a:cs typeface="DM Sans"/>
                <a:sym typeface="DM Sans"/>
              </a:rPr>
              <a:t>Visual Studio Code</a:t>
            </a:r>
            <a:r>
              <a:rPr b="1" lang="pt-BR" sz="1350">
                <a:solidFill>
                  <a:srgbClr val="999999"/>
                </a:solidFill>
                <a:latin typeface="DM Sans"/>
                <a:ea typeface="DM Sans"/>
                <a:cs typeface="DM Sans"/>
                <a:sym typeface="DM Sans"/>
              </a:rPr>
              <a:t> </a:t>
            </a:r>
            <a:r>
              <a:rPr lang="pt-BR" sz="1350">
                <a:solidFill>
                  <a:srgbClr val="999999"/>
                </a:solidFill>
                <a:latin typeface="DM Sans"/>
                <a:ea typeface="DM Sans"/>
                <a:cs typeface="DM Sans"/>
                <a:sym typeface="DM Sans"/>
              </a:rPr>
              <a:t>(</a:t>
            </a:r>
            <a:r>
              <a:rPr lang="pt-BR" sz="1350" u="sng">
                <a:solidFill>
                  <a:srgbClr val="999999"/>
                </a:solidFill>
                <a:latin typeface="DM Sans"/>
                <a:ea typeface="DM Sans"/>
                <a:cs typeface="DM Sans"/>
                <a:sym typeface="DM Sans"/>
                <a:hlinkClick r:id="rId4">
                  <a:extLst>
                    <a:ext uri="{A12FA001-AC4F-418D-AE19-62706E023703}">
                      <ahyp:hlinkClr val="tx"/>
                    </a:ext>
                  </a:extLst>
                </a:hlinkClick>
              </a:rPr>
              <a:t>VisualStudio.com</a:t>
            </a:r>
            <a:r>
              <a:rPr lang="pt-BR" sz="1350">
                <a:solidFill>
                  <a:srgbClr val="999999"/>
                </a:solidFill>
                <a:latin typeface="DM Sans"/>
                <a:ea typeface="DM Sans"/>
                <a:cs typeface="DM Sans"/>
                <a:sym typeface="DM Sans"/>
              </a:rPr>
              <a:t>)</a:t>
            </a:r>
            <a:endParaRPr sz="1350">
              <a:solidFill>
                <a:srgbClr val="999999"/>
              </a:solidFill>
              <a:latin typeface="DM Sans"/>
              <a:ea typeface="DM Sans"/>
              <a:cs typeface="DM Sans"/>
              <a:sym typeface="DM Sans"/>
            </a:endParaRPr>
          </a:p>
        </p:txBody>
      </p:sp>
      <p:grpSp>
        <p:nvGrpSpPr>
          <p:cNvPr id="776" name="Google Shape;776;p118"/>
          <p:cNvGrpSpPr/>
          <p:nvPr/>
        </p:nvGrpSpPr>
        <p:grpSpPr>
          <a:xfrm>
            <a:off x="2172088" y="3082350"/>
            <a:ext cx="197100" cy="197100"/>
            <a:chOff x="2172088" y="3058775"/>
            <a:chExt cx="197100" cy="197100"/>
          </a:xfrm>
        </p:grpSpPr>
        <p:sp>
          <p:nvSpPr>
            <p:cNvPr id="777" name="Google Shape;777;p118"/>
            <p:cNvSpPr/>
            <p:nvPr/>
          </p:nvSpPr>
          <p:spPr>
            <a:xfrm>
              <a:off x="2172088" y="3058775"/>
              <a:ext cx="197100" cy="197100"/>
            </a:xfrm>
            <a:prstGeom prst="ellipse">
              <a:avLst/>
            </a:prstGeom>
            <a:solidFill>
              <a:srgbClr val="DEFC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118"/>
            <p:cNvSpPr/>
            <p:nvPr/>
          </p:nvSpPr>
          <p:spPr>
            <a:xfrm>
              <a:off x="2227138" y="3113825"/>
              <a:ext cx="87000" cy="870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779" name="Google Shape;779;p118"/>
          <p:cNvCxnSpPr>
            <a:endCxn id="777" idx="0"/>
          </p:cNvCxnSpPr>
          <p:nvPr/>
        </p:nvCxnSpPr>
        <p:spPr>
          <a:xfrm>
            <a:off x="2270638" y="2676450"/>
            <a:ext cx="0" cy="405900"/>
          </a:xfrm>
          <a:prstGeom prst="straightConnector1">
            <a:avLst/>
          </a:prstGeom>
          <a:noFill/>
          <a:ln cap="flat" cmpd="sng" w="9525">
            <a:solidFill>
              <a:srgbClr val="DEFC52"/>
            </a:solidFill>
            <a:prstDash val="solid"/>
            <a:round/>
            <a:headEnd len="med" w="med" type="none"/>
            <a:tailEnd len="med" w="med" type="none"/>
          </a:ln>
        </p:spPr>
      </p:cxnSp>
      <p:sp>
        <p:nvSpPr>
          <p:cNvPr id="780" name="Google Shape;780;p118"/>
          <p:cNvSpPr txBox="1"/>
          <p:nvPr/>
        </p:nvSpPr>
        <p:spPr>
          <a:xfrm>
            <a:off x="2690573" y="2984688"/>
            <a:ext cx="4281300" cy="39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t-BR" sz="1350">
                <a:solidFill>
                  <a:schemeClr val="dk1"/>
                </a:solidFill>
                <a:latin typeface="DM Sans"/>
                <a:ea typeface="DM Sans"/>
                <a:cs typeface="DM Sans"/>
                <a:sym typeface="DM Sans"/>
              </a:rPr>
              <a:t>Extensões no VS Code: </a:t>
            </a:r>
            <a:r>
              <a:rPr lang="pt-BR" sz="1350">
                <a:solidFill>
                  <a:schemeClr val="dk1"/>
                </a:solidFill>
                <a:latin typeface="DM Sans"/>
                <a:ea typeface="DM Sans"/>
                <a:cs typeface="DM Sans"/>
                <a:sym typeface="DM Sans"/>
              </a:rPr>
              <a:t>Python e Jupyter</a:t>
            </a:r>
            <a:r>
              <a:rPr b="1" lang="pt-BR" sz="1350">
                <a:solidFill>
                  <a:schemeClr val="dk1"/>
                </a:solidFill>
                <a:latin typeface="DM Sans"/>
                <a:ea typeface="DM Sans"/>
                <a:cs typeface="DM Sans"/>
                <a:sym typeface="DM Sans"/>
              </a:rPr>
              <a:t> </a:t>
            </a:r>
            <a:endParaRPr sz="1350">
              <a:solidFill>
                <a:schemeClr val="dk1"/>
              </a:solidFill>
              <a:latin typeface="DM Sans"/>
              <a:ea typeface="DM Sans"/>
              <a:cs typeface="DM Sans"/>
              <a:sym typeface="DM Sans"/>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4" name="Shape 784"/>
        <p:cNvGrpSpPr/>
        <p:nvPr/>
      </p:nvGrpSpPr>
      <p:grpSpPr>
        <a:xfrm>
          <a:off x="0" y="0"/>
          <a:ext cx="0" cy="0"/>
          <a:chOff x="0" y="0"/>
          <a:chExt cx="0" cy="0"/>
        </a:xfrm>
      </p:grpSpPr>
      <p:sp>
        <p:nvSpPr>
          <p:cNvPr id="785" name="Google Shape;785;p119"/>
          <p:cNvSpPr txBox="1"/>
          <p:nvPr/>
        </p:nvSpPr>
        <p:spPr>
          <a:xfrm>
            <a:off x="493650" y="841175"/>
            <a:ext cx="51456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Visual Studio Code</a:t>
            </a:r>
            <a:endParaRPr b="1" sz="4000">
              <a:solidFill>
                <a:schemeClr val="dk1"/>
              </a:solidFill>
              <a:latin typeface="DM Sans"/>
              <a:ea typeface="DM Sans"/>
              <a:cs typeface="DM Sans"/>
              <a:sym typeface="DM Sans"/>
            </a:endParaRPr>
          </a:p>
        </p:txBody>
      </p:sp>
      <p:sp>
        <p:nvSpPr>
          <p:cNvPr id="786" name="Google Shape;786;p119"/>
          <p:cNvSpPr txBox="1"/>
          <p:nvPr/>
        </p:nvSpPr>
        <p:spPr>
          <a:xfrm>
            <a:off x="572550" y="2571750"/>
            <a:ext cx="3942000" cy="184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1200"/>
              </a:spcAft>
              <a:buNone/>
            </a:pPr>
            <a:r>
              <a:rPr lang="pt-BR" sz="1350">
                <a:solidFill>
                  <a:schemeClr val="dk1"/>
                </a:solidFill>
                <a:latin typeface="DM Sans"/>
                <a:ea typeface="DM Sans"/>
                <a:cs typeface="DM Sans"/>
                <a:sym typeface="DM Sans"/>
              </a:rPr>
              <a:t>O Visual Studio Code (VS Code) é um </a:t>
            </a:r>
            <a:r>
              <a:rPr lang="pt-BR" sz="1350">
                <a:solidFill>
                  <a:schemeClr val="dk1"/>
                </a:solidFill>
                <a:latin typeface="DM Sans"/>
                <a:ea typeface="DM Sans"/>
                <a:cs typeface="DM Sans"/>
                <a:sym typeface="DM Sans"/>
              </a:rPr>
              <a:t>editor de</a:t>
            </a:r>
            <a:r>
              <a:rPr lang="pt-BR" sz="1350">
                <a:solidFill>
                  <a:schemeClr val="dk1"/>
                </a:solidFill>
                <a:latin typeface="DM Sans"/>
                <a:ea typeface="DM Sans"/>
                <a:cs typeface="DM Sans"/>
                <a:sym typeface="DM Sans"/>
              </a:rPr>
              <a:t> código aberto desenvolvido pela Microsoft. Ele inclui suporte para depuração, controle de versionamento Git incorporado, realce de sintaxe, complementação inteligente de código, snippets e refatoração de código. As extensões fazem </a:t>
            </a:r>
            <a:r>
              <a:rPr lang="pt-BR" sz="1350">
                <a:solidFill>
                  <a:schemeClr val="dk1"/>
                </a:solidFill>
                <a:latin typeface="DM Sans"/>
                <a:ea typeface="DM Sans"/>
                <a:cs typeface="DM Sans"/>
                <a:sym typeface="DM Sans"/>
              </a:rPr>
              <a:t>do VS</a:t>
            </a:r>
            <a:r>
              <a:rPr lang="pt-BR" sz="1350">
                <a:solidFill>
                  <a:schemeClr val="dk1"/>
                </a:solidFill>
                <a:latin typeface="DM Sans"/>
                <a:ea typeface="DM Sans"/>
                <a:cs typeface="DM Sans"/>
                <a:sym typeface="DM Sans"/>
              </a:rPr>
              <a:t> Code um excelente editor de Python. </a:t>
            </a:r>
            <a:endParaRPr sz="1350">
              <a:solidFill>
                <a:schemeClr val="dk1"/>
              </a:solidFill>
              <a:latin typeface="DM Sans"/>
              <a:ea typeface="DM Sans"/>
              <a:cs typeface="DM Sans"/>
              <a:sym typeface="DM Sans"/>
            </a:endParaRPr>
          </a:p>
        </p:txBody>
      </p:sp>
      <p:pic>
        <p:nvPicPr>
          <p:cNvPr id="787" name="Google Shape;787;p119"/>
          <p:cNvPicPr preferRelativeResize="0"/>
          <p:nvPr/>
        </p:nvPicPr>
        <p:blipFill>
          <a:blip r:embed="rId3">
            <a:alphaModFix/>
          </a:blip>
          <a:stretch>
            <a:fillRect/>
          </a:stretch>
        </p:blipFill>
        <p:spPr>
          <a:xfrm>
            <a:off x="7811413" y="4692275"/>
            <a:ext cx="1150750" cy="267575"/>
          </a:xfrm>
          <a:prstGeom prst="rect">
            <a:avLst/>
          </a:prstGeom>
          <a:noFill/>
          <a:ln>
            <a:noFill/>
          </a:ln>
        </p:spPr>
      </p:pic>
      <p:pic>
        <p:nvPicPr>
          <p:cNvPr id="788" name="Google Shape;788;p119"/>
          <p:cNvPicPr preferRelativeResize="0"/>
          <p:nvPr/>
        </p:nvPicPr>
        <p:blipFill>
          <a:blip r:embed="rId4">
            <a:alphaModFix/>
          </a:blip>
          <a:stretch>
            <a:fillRect/>
          </a:stretch>
        </p:blipFill>
        <p:spPr>
          <a:xfrm>
            <a:off x="5371925" y="2117726"/>
            <a:ext cx="3264924" cy="2036887"/>
          </a:xfrm>
          <a:prstGeom prst="rect">
            <a:avLst/>
          </a:prstGeom>
          <a:noFill/>
          <a:ln>
            <a:noFill/>
          </a:ln>
        </p:spPr>
      </p:pic>
      <p:pic>
        <p:nvPicPr>
          <p:cNvPr id="789" name="Google Shape;789;p119"/>
          <p:cNvPicPr preferRelativeResize="0"/>
          <p:nvPr/>
        </p:nvPicPr>
        <p:blipFill>
          <a:blip r:embed="rId5">
            <a:alphaModFix/>
          </a:blip>
          <a:stretch>
            <a:fillRect/>
          </a:stretch>
        </p:blipFill>
        <p:spPr>
          <a:xfrm>
            <a:off x="6817072" y="841175"/>
            <a:ext cx="1722125" cy="86105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3" name="Shape 793"/>
        <p:cNvGrpSpPr/>
        <p:nvPr/>
      </p:nvGrpSpPr>
      <p:grpSpPr>
        <a:xfrm>
          <a:off x="0" y="0"/>
          <a:ext cx="0" cy="0"/>
          <a:chOff x="0" y="0"/>
          <a:chExt cx="0" cy="0"/>
        </a:xfrm>
      </p:grpSpPr>
      <p:sp>
        <p:nvSpPr>
          <p:cNvPr id="794" name="Google Shape;794;p120"/>
          <p:cNvSpPr txBox="1"/>
          <p:nvPr/>
        </p:nvSpPr>
        <p:spPr>
          <a:xfrm>
            <a:off x="493650" y="841175"/>
            <a:ext cx="51456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Instalações</a:t>
            </a:r>
            <a:endParaRPr b="1" sz="4000">
              <a:solidFill>
                <a:schemeClr val="dk1"/>
              </a:solidFill>
              <a:latin typeface="DM Sans"/>
              <a:ea typeface="DM Sans"/>
              <a:cs typeface="DM Sans"/>
              <a:sym typeface="DM Sans"/>
            </a:endParaRPr>
          </a:p>
        </p:txBody>
      </p:sp>
      <p:sp>
        <p:nvSpPr>
          <p:cNvPr id="795" name="Google Shape;795;p120"/>
          <p:cNvSpPr txBox="1"/>
          <p:nvPr/>
        </p:nvSpPr>
        <p:spPr>
          <a:xfrm>
            <a:off x="572550" y="2571750"/>
            <a:ext cx="3942000" cy="2100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t-BR" sz="1350">
                <a:solidFill>
                  <a:schemeClr val="dk1"/>
                </a:solidFill>
                <a:highlight>
                  <a:srgbClr val="EAFF6A"/>
                </a:highlight>
                <a:latin typeface="DM Sans"/>
                <a:ea typeface="DM Sans"/>
                <a:cs typeface="DM Sans"/>
                <a:sym typeface="DM Sans"/>
              </a:rPr>
              <a:t>Extensões VS Code:</a:t>
            </a:r>
            <a:r>
              <a:rPr lang="pt-BR" sz="1350">
                <a:solidFill>
                  <a:schemeClr val="dk1"/>
                </a:solidFill>
                <a:latin typeface="DM Sans"/>
                <a:ea typeface="DM Sans"/>
                <a:cs typeface="DM Sans"/>
                <a:sym typeface="DM Sans"/>
              </a:rPr>
              <a:t> </a:t>
            </a:r>
            <a:r>
              <a:rPr b="1" lang="pt-BR" sz="1350">
                <a:solidFill>
                  <a:schemeClr val="dk1"/>
                </a:solidFill>
                <a:latin typeface="DM Sans"/>
                <a:ea typeface="DM Sans"/>
                <a:cs typeface="DM Sans"/>
                <a:sym typeface="DM Sans"/>
              </a:rPr>
              <a:t>Python</a:t>
            </a:r>
            <a:endParaRPr b="1" sz="1350">
              <a:solidFill>
                <a:schemeClr val="dk1"/>
              </a:solidFill>
              <a:latin typeface="DM Sans"/>
              <a:ea typeface="DM Sans"/>
              <a:cs typeface="DM Sans"/>
              <a:sym typeface="DM Sans"/>
            </a:endParaRPr>
          </a:p>
          <a:p>
            <a:pPr indent="0" lvl="0" marL="0" rtl="0" algn="l">
              <a:spcBef>
                <a:spcPts val="1200"/>
              </a:spcBef>
              <a:spcAft>
                <a:spcPts val="0"/>
              </a:spcAft>
              <a:buNone/>
            </a:pPr>
            <a:r>
              <a:rPr lang="pt-BR" sz="1350">
                <a:solidFill>
                  <a:schemeClr val="dk1"/>
                </a:solidFill>
                <a:latin typeface="DM Sans"/>
                <a:ea typeface="DM Sans"/>
                <a:cs typeface="DM Sans"/>
                <a:sym typeface="DM Sans"/>
              </a:rPr>
              <a:t>A extensão inclui recursos como IntelliSense (Pylance), depuração,formatação de código, refatoração, explorador de variáveis, explorador de testes e muito mais!</a:t>
            </a:r>
            <a:endParaRPr sz="1350">
              <a:solidFill>
                <a:schemeClr val="dk1"/>
              </a:solidFill>
              <a:latin typeface="DM Sans"/>
              <a:ea typeface="DM Sans"/>
              <a:cs typeface="DM Sans"/>
              <a:sym typeface="DM Sans"/>
            </a:endParaRPr>
          </a:p>
          <a:p>
            <a:pPr indent="0" lvl="0" marL="0" rtl="0" algn="l">
              <a:spcBef>
                <a:spcPts val="1200"/>
              </a:spcBef>
              <a:spcAft>
                <a:spcPts val="0"/>
              </a:spcAft>
              <a:buNone/>
            </a:pPr>
            <a:r>
              <a:t/>
            </a:r>
            <a:endParaRPr sz="1350">
              <a:solidFill>
                <a:schemeClr val="dk1"/>
              </a:solidFill>
              <a:latin typeface="DM Sans"/>
              <a:ea typeface="DM Sans"/>
              <a:cs typeface="DM Sans"/>
              <a:sym typeface="DM Sans"/>
            </a:endParaRPr>
          </a:p>
          <a:p>
            <a:pPr indent="0" lvl="0" marL="0" rtl="0" algn="l">
              <a:spcBef>
                <a:spcPts val="1200"/>
              </a:spcBef>
              <a:spcAft>
                <a:spcPts val="1200"/>
              </a:spcAft>
              <a:buNone/>
            </a:pPr>
            <a:r>
              <a:t/>
            </a:r>
            <a:endParaRPr sz="1350">
              <a:solidFill>
                <a:schemeClr val="dk1"/>
              </a:solidFill>
              <a:latin typeface="DM Sans"/>
              <a:ea typeface="DM Sans"/>
              <a:cs typeface="DM Sans"/>
              <a:sym typeface="DM Sans"/>
            </a:endParaRPr>
          </a:p>
        </p:txBody>
      </p:sp>
      <p:pic>
        <p:nvPicPr>
          <p:cNvPr id="796" name="Google Shape;796;p120"/>
          <p:cNvPicPr preferRelativeResize="0"/>
          <p:nvPr/>
        </p:nvPicPr>
        <p:blipFill>
          <a:blip r:embed="rId3">
            <a:alphaModFix/>
          </a:blip>
          <a:stretch>
            <a:fillRect/>
          </a:stretch>
        </p:blipFill>
        <p:spPr>
          <a:xfrm>
            <a:off x="7811413" y="4692275"/>
            <a:ext cx="1150750" cy="267575"/>
          </a:xfrm>
          <a:prstGeom prst="rect">
            <a:avLst/>
          </a:prstGeom>
          <a:noFill/>
          <a:ln>
            <a:noFill/>
          </a:ln>
        </p:spPr>
      </p:pic>
      <p:pic>
        <p:nvPicPr>
          <p:cNvPr id="797" name="Google Shape;797;p120"/>
          <p:cNvPicPr preferRelativeResize="0"/>
          <p:nvPr/>
        </p:nvPicPr>
        <p:blipFill>
          <a:blip r:embed="rId4">
            <a:alphaModFix/>
          </a:blip>
          <a:stretch>
            <a:fillRect/>
          </a:stretch>
        </p:blipFill>
        <p:spPr>
          <a:xfrm>
            <a:off x="5240975" y="948250"/>
            <a:ext cx="3395875" cy="3678901"/>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1" name="Shape 801"/>
        <p:cNvGrpSpPr/>
        <p:nvPr/>
      </p:nvGrpSpPr>
      <p:grpSpPr>
        <a:xfrm>
          <a:off x="0" y="0"/>
          <a:ext cx="0" cy="0"/>
          <a:chOff x="0" y="0"/>
          <a:chExt cx="0" cy="0"/>
        </a:xfrm>
      </p:grpSpPr>
      <p:sp>
        <p:nvSpPr>
          <p:cNvPr id="802" name="Google Shape;802;p121"/>
          <p:cNvSpPr txBox="1"/>
          <p:nvPr/>
        </p:nvSpPr>
        <p:spPr>
          <a:xfrm>
            <a:off x="493650" y="841175"/>
            <a:ext cx="51456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Instalações</a:t>
            </a:r>
            <a:endParaRPr b="1" sz="4000">
              <a:solidFill>
                <a:schemeClr val="dk1"/>
              </a:solidFill>
              <a:latin typeface="DM Sans"/>
              <a:ea typeface="DM Sans"/>
              <a:cs typeface="DM Sans"/>
              <a:sym typeface="DM Sans"/>
            </a:endParaRPr>
          </a:p>
        </p:txBody>
      </p:sp>
      <p:sp>
        <p:nvSpPr>
          <p:cNvPr id="803" name="Google Shape;803;p121"/>
          <p:cNvSpPr txBox="1"/>
          <p:nvPr/>
        </p:nvSpPr>
        <p:spPr>
          <a:xfrm>
            <a:off x="572550" y="2571750"/>
            <a:ext cx="3942000" cy="1377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t-BR" sz="1350">
                <a:solidFill>
                  <a:schemeClr val="dk1"/>
                </a:solidFill>
                <a:highlight>
                  <a:srgbClr val="EAFF6A"/>
                </a:highlight>
                <a:latin typeface="DM Sans"/>
                <a:ea typeface="DM Sans"/>
                <a:cs typeface="DM Sans"/>
                <a:sym typeface="DM Sans"/>
              </a:rPr>
              <a:t>Extensões VS Code:</a:t>
            </a:r>
            <a:r>
              <a:rPr lang="pt-BR" sz="1350">
                <a:solidFill>
                  <a:schemeClr val="dk1"/>
                </a:solidFill>
                <a:latin typeface="DM Sans"/>
                <a:ea typeface="DM Sans"/>
                <a:cs typeface="DM Sans"/>
                <a:sym typeface="DM Sans"/>
              </a:rPr>
              <a:t> </a:t>
            </a:r>
            <a:r>
              <a:rPr b="1" lang="pt-BR" sz="1350">
                <a:solidFill>
                  <a:schemeClr val="dk1"/>
                </a:solidFill>
                <a:latin typeface="DM Sans"/>
                <a:ea typeface="DM Sans"/>
                <a:cs typeface="DM Sans"/>
                <a:sym typeface="DM Sans"/>
              </a:rPr>
              <a:t>Jupyter</a:t>
            </a:r>
            <a:endParaRPr b="1" sz="1350">
              <a:solidFill>
                <a:schemeClr val="dk1"/>
              </a:solidFill>
              <a:latin typeface="DM Sans"/>
              <a:ea typeface="DM Sans"/>
              <a:cs typeface="DM Sans"/>
              <a:sym typeface="DM Sans"/>
            </a:endParaRPr>
          </a:p>
          <a:p>
            <a:pPr indent="0" lvl="0" marL="0" rtl="0" algn="l">
              <a:spcBef>
                <a:spcPts val="1200"/>
              </a:spcBef>
              <a:spcAft>
                <a:spcPts val="1200"/>
              </a:spcAft>
              <a:buNone/>
            </a:pPr>
            <a:r>
              <a:rPr lang="pt-BR" sz="1350">
                <a:solidFill>
                  <a:schemeClr val="dk1"/>
                </a:solidFill>
                <a:latin typeface="DM Sans"/>
                <a:ea typeface="DM Sans"/>
                <a:cs typeface="DM Sans"/>
                <a:sym typeface="DM Sans"/>
              </a:rPr>
              <a:t>O Jupyter Notebook é uma das ferramentas mais utilizadas quando se fala de Análise de Dados. A extensão do Jupyter nos permite executar programas em Jupyter (.ipynb)</a:t>
            </a:r>
            <a:endParaRPr sz="1350">
              <a:solidFill>
                <a:schemeClr val="dk1"/>
              </a:solidFill>
              <a:latin typeface="DM Sans"/>
              <a:ea typeface="DM Sans"/>
              <a:cs typeface="DM Sans"/>
              <a:sym typeface="DM Sans"/>
            </a:endParaRPr>
          </a:p>
        </p:txBody>
      </p:sp>
      <p:pic>
        <p:nvPicPr>
          <p:cNvPr id="804" name="Google Shape;804;p121"/>
          <p:cNvPicPr preferRelativeResize="0"/>
          <p:nvPr/>
        </p:nvPicPr>
        <p:blipFill>
          <a:blip r:embed="rId3">
            <a:alphaModFix/>
          </a:blip>
          <a:stretch>
            <a:fillRect/>
          </a:stretch>
        </p:blipFill>
        <p:spPr>
          <a:xfrm>
            <a:off x="7811413" y="4692275"/>
            <a:ext cx="1150750" cy="267575"/>
          </a:xfrm>
          <a:prstGeom prst="rect">
            <a:avLst/>
          </a:prstGeom>
          <a:noFill/>
          <a:ln>
            <a:noFill/>
          </a:ln>
        </p:spPr>
      </p:pic>
      <p:pic>
        <p:nvPicPr>
          <p:cNvPr id="805" name="Google Shape;805;p121"/>
          <p:cNvPicPr preferRelativeResize="0"/>
          <p:nvPr/>
        </p:nvPicPr>
        <p:blipFill>
          <a:blip r:embed="rId4">
            <a:alphaModFix/>
          </a:blip>
          <a:stretch>
            <a:fillRect/>
          </a:stretch>
        </p:blipFill>
        <p:spPr>
          <a:xfrm>
            <a:off x="5142915" y="841175"/>
            <a:ext cx="3493934" cy="3785101"/>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9" name="Shape 809"/>
        <p:cNvGrpSpPr/>
        <p:nvPr/>
      </p:nvGrpSpPr>
      <p:grpSpPr>
        <a:xfrm>
          <a:off x="0" y="0"/>
          <a:ext cx="0" cy="0"/>
          <a:chOff x="0" y="0"/>
          <a:chExt cx="0" cy="0"/>
        </a:xfrm>
      </p:grpSpPr>
      <p:sp>
        <p:nvSpPr>
          <p:cNvPr id="810" name="Google Shape;810;p122"/>
          <p:cNvSpPr txBox="1"/>
          <p:nvPr/>
        </p:nvSpPr>
        <p:spPr>
          <a:xfrm>
            <a:off x="493650" y="841175"/>
            <a:ext cx="51456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Instalações</a:t>
            </a:r>
            <a:endParaRPr b="1" sz="4000">
              <a:solidFill>
                <a:schemeClr val="dk1"/>
              </a:solidFill>
              <a:latin typeface="DM Sans"/>
              <a:ea typeface="DM Sans"/>
              <a:cs typeface="DM Sans"/>
              <a:sym typeface="DM Sans"/>
            </a:endParaRPr>
          </a:p>
        </p:txBody>
      </p:sp>
      <p:sp>
        <p:nvSpPr>
          <p:cNvPr id="811" name="Google Shape;811;p122"/>
          <p:cNvSpPr txBox="1"/>
          <p:nvPr/>
        </p:nvSpPr>
        <p:spPr>
          <a:xfrm>
            <a:off x="572550" y="1815050"/>
            <a:ext cx="3284700" cy="116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t-BR" sz="1350">
                <a:solidFill>
                  <a:schemeClr val="dk1"/>
                </a:solidFill>
                <a:highlight>
                  <a:srgbClr val="EAFF6A"/>
                </a:highlight>
                <a:latin typeface="DM Sans"/>
                <a:ea typeface="DM Sans"/>
                <a:cs typeface="DM Sans"/>
                <a:sym typeface="DM Sans"/>
              </a:rPr>
              <a:t>Virtual Environment</a:t>
            </a:r>
            <a:r>
              <a:rPr b="1" lang="pt-BR" sz="1350">
                <a:solidFill>
                  <a:schemeClr val="dk1"/>
                </a:solidFill>
                <a:highlight>
                  <a:schemeClr val="lt1"/>
                </a:highlight>
                <a:latin typeface="DM Sans"/>
                <a:ea typeface="DM Sans"/>
                <a:cs typeface="DM Sans"/>
                <a:sym typeface="DM Sans"/>
              </a:rPr>
              <a:t> (Opcional**)</a:t>
            </a:r>
            <a:endParaRPr b="1" sz="1350">
              <a:solidFill>
                <a:schemeClr val="dk1"/>
              </a:solidFill>
              <a:highlight>
                <a:schemeClr val="lt1"/>
              </a:highlight>
              <a:latin typeface="DM Sans"/>
              <a:ea typeface="DM Sans"/>
              <a:cs typeface="DM Sans"/>
              <a:sym typeface="DM Sans"/>
            </a:endParaRPr>
          </a:p>
          <a:p>
            <a:pPr indent="0" lvl="0" marL="0" marR="0" rtl="0" algn="l">
              <a:lnSpc>
                <a:spcPct val="100000"/>
              </a:lnSpc>
              <a:spcBef>
                <a:spcPts val="1200"/>
              </a:spcBef>
              <a:spcAft>
                <a:spcPts val="1200"/>
              </a:spcAft>
              <a:buNone/>
            </a:pPr>
            <a:r>
              <a:rPr lang="pt-BR" sz="1350">
                <a:solidFill>
                  <a:schemeClr val="dk1"/>
                </a:solidFill>
                <a:latin typeface="DM Sans"/>
                <a:ea typeface="DM Sans"/>
                <a:cs typeface="DM Sans"/>
                <a:sym typeface="DM Sans"/>
              </a:rPr>
              <a:t>Um ambiente virtual para isolar e gerenciar as dependências de um projeto.</a:t>
            </a:r>
            <a:endParaRPr sz="1350">
              <a:solidFill>
                <a:schemeClr val="dk1"/>
              </a:solidFill>
              <a:latin typeface="DM Sans"/>
              <a:ea typeface="DM Sans"/>
              <a:cs typeface="DM Sans"/>
              <a:sym typeface="DM Sans"/>
            </a:endParaRPr>
          </a:p>
        </p:txBody>
      </p:sp>
      <p:pic>
        <p:nvPicPr>
          <p:cNvPr id="812" name="Google Shape;812;p122"/>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813" name="Google Shape;813;p122"/>
          <p:cNvSpPr txBox="1"/>
          <p:nvPr/>
        </p:nvSpPr>
        <p:spPr>
          <a:xfrm>
            <a:off x="572550" y="4335250"/>
            <a:ext cx="5145600" cy="98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a:highlight>
                  <a:srgbClr val="EAFF6A"/>
                </a:highlight>
                <a:latin typeface="DM Sans"/>
                <a:ea typeface="DM Sans"/>
                <a:cs typeface="DM Sans"/>
                <a:sym typeface="DM Sans"/>
              </a:rPr>
              <a:t>**Veremos mais sobre Virtual Environment na</a:t>
            </a:r>
            <a:r>
              <a:rPr b="1" lang="pt-BR">
                <a:highlight>
                  <a:srgbClr val="EAFF6A"/>
                </a:highlight>
                <a:latin typeface="DM Sans"/>
                <a:ea typeface="DM Sans"/>
                <a:cs typeface="DM Sans"/>
                <a:sym typeface="DM Sans"/>
              </a:rPr>
              <a:t> Aula 16</a:t>
            </a:r>
            <a:r>
              <a:rPr lang="pt-BR">
                <a:highlight>
                  <a:srgbClr val="EAFF6A"/>
                </a:highlight>
                <a:latin typeface="DM Sans"/>
                <a:ea typeface="DM Sans"/>
                <a:cs typeface="DM Sans"/>
                <a:sym typeface="DM Sans"/>
              </a:rPr>
              <a:t> 😉  </a:t>
            </a:r>
            <a:endParaRPr>
              <a:highlight>
                <a:srgbClr val="EAFF6A"/>
              </a:highlight>
              <a:latin typeface="DM Sans"/>
              <a:ea typeface="DM Sans"/>
              <a:cs typeface="DM Sans"/>
              <a:sym typeface="DM Sans"/>
            </a:endParaRPr>
          </a:p>
        </p:txBody>
      </p:sp>
      <p:graphicFrame>
        <p:nvGraphicFramePr>
          <p:cNvPr id="814" name="Google Shape;814;p122"/>
          <p:cNvGraphicFramePr/>
          <p:nvPr/>
        </p:nvGraphicFramePr>
        <p:xfrm>
          <a:off x="4089700" y="1701485"/>
          <a:ext cx="3000000" cy="3000000"/>
        </p:xfrm>
        <a:graphic>
          <a:graphicData uri="http://schemas.openxmlformats.org/drawingml/2006/table">
            <a:tbl>
              <a:tblPr>
                <a:noFill/>
                <a:tableStyleId>{72639A48-B9B3-42BB-B9E1-0437782C3A17}</a:tableStyleId>
              </a:tblPr>
              <a:tblGrid>
                <a:gridCol w="2384975"/>
                <a:gridCol w="2298325"/>
              </a:tblGrid>
              <a:tr h="273700">
                <a:tc>
                  <a:txBody>
                    <a:bodyPr/>
                    <a:lstStyle/>
                    <a:p>
                      <a:pPr indent="0" lvl="0" marL="0" rtl="0" algn="ctr">
                        <a:spcBef>
                          <a:spcPts val="0"/>
                        </a:spcBef>
                        <a:spcAft>
                          <a:spcPts val="0"/>
                        </a:spcAft>
                        <a:buNone/>
                      </a:pPr>
                      <a:r>
                        <a:rPr b="1" lang="pt-BR" sz="1350">
                          <a:solidFill>
                            <a:schemeClr val="lt1"/>
                          </a:solidFill>
                          <a:latin typeface="DM Sans"/>
                          <a:ea typeface="DM Sans"/>
                          <a:cs typeface="DM Sans"/>
                          <a:sym typeface="DM Sans"/>
                        </a:rPr>
                        <a:t>Windows</a:t>
                      </a:r>
                      <a:endParaRPr b="1" sz="1350">
                        <a:solidFill>
                          <a:schemeClr val="lt1"/>
                        </a:solidFill>
                        <a:latin typeface="DM Sans"/>
                        <a:ea typeface="DM Sans"/>
                        <a:cs typeface="DM Sans"/>
                        <a:sym typeface="DM Sans"/>
                      </a:endParaRPr>
                    </a:p>
                  </a:txBody>
                  <a:tcPr marT="91425" marB="91425" marR="91425" marL="91425">
                    <a:lnB cap="flat" cmpd="sng" w="9525">
                      <a:solidFill>
                        <a:schemeClr val="lt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b="1" lang="pt-BR" sz="1350">
                          <a:solidFill>
                            <a:schemeClr val="lt1"/>
                          </a:solidFill>
                          <a:latin typeface="DM Sans"/>
                          <a:ea typeface="DM Sans"/>
                          <a:cs typeface="DM Sans"/>
                          <a:sym typeface="DM Sans"/>
                        </a:rPr>
                        <a:t>Linux e MacOS</a:t>
                      </a:r>
                      <a:endParaRPr b="1" sz="1350">
                        <a:solidFill>
                          <a:schemeClr val="lt1"/>
                        </a:solidFill>
                        <a:latin typeface="DM Sans"/>
                        <a:ea typeface="DM Sans"/>
                        <a:cs typeface="DM Sans"/>
                        <a:sym typeface="DM Sans"/>
                      </a:endParaRPr>
                    </a:p>
                  </a:txBody>
                  <a:tcPr marT="91425" marB="91425" marR="91425" marL="91425">
                    <a:lnB cap="flat" cmpd="sng" w="9525">
                      <a:solidFill>
                        <a:schemeClr val="lt1"/>
                      </a:solidFill>
                      <a:prstDash val="solid"/>
                      <a:round/>
                      <a:headEnd len="sm" w="sm" type="none"/>
                      <a:tailEnd len="sm" w="sm" type="none"/>
                    </a:lnB>
                    <a:solidFill>
                      <a:schemeClr val="dk2"/>
                    </a:solidFill>
                  </a:tcPr>
                </a:tc>
              </a:tr>
              <a:tr h="584775">
                <a:tc>
                  <a:txBody>
                    <a:bodyPr/>
                    <a:lstStyle/>
                    <a:p>
                      <a:pPr indent="0" lvl="0" marL="0" rtl="0" algn="l">
                        <a:spcBef>
                          <a:spcPts val="0"/>
                        </a:spcBef>
                        <a:spcAft>
                          <a:spcPts val="0"/>
                        </a:spcAft>
                        <a:buClr>
                          <a:srgbClr val="000000"/>
                        </a:buClr>
                        <a:buSzPts val="1100"/>
                        <a:buFont typeface="Arial"/>
                        <a:buNone/>
                      </a:pPr>
                      <a:r>
                        <a:rPr lang="pt-BR" sz="1100">
                          <a:solidFill>
                            <a:srgbClr val="E8E7E3"/>
                          </a:solidFill>
                          <a:latin typeface="DM Sans"/>
                          <a:ea typeface="DM Sans"/>
                          <a:cs typeface="DM Sans"/>
                          <a:sym typeface="DM Sans"/>
                        </a:rPr>
                        <a:t>pip install virtualenv</a:t>
                      </a:r>
                      <a:endParaRPr sz="1100">
                        <a:solidFill>
                          <a:srgbClr val="E8E7E3"/>
                        </a:solidFill>
                        <a:latin typeface="DM Sans"/>
                        <a:ea typeface="DM Sans"/>
                        <a:cs typeface="DM Sans"/>
                        <a:sym typeface="DM Sans"/>
                      </a:endParaRPr>
                    </a:p>
                    <a:p>
                      <a:pPr indent="0" lvl="0" marL="0" rtl="0" algn="l">
                        <a:spcBef>
                          <a:spcPts val="0"/>
                        </a:spcBef>
                        <a:spcAft>
                          <a:spcPts val="0"/>
                        </a:spcAft>
                        <a:buClr>
                          <a:srgbClr val="000000"/>
                        </a:buClr>
                        <a:buSzPts val="1100"/>
                        <a:buFont typeface="Arial"/>
                        <a:buNone/>
                      </a:pPr>
                      <a:r>
                        <a:rPr lang="pt-BR" sz="1100">
                          <a:solidFill>
                            <a:srgbClr val="E8E7E3"/>
                          </a:solidFill>
                          <a:latin typeface="DM Sans"/>
                          <a:ea typeface="DM Sans"/>
                          <a:cs typeface="DM Sans"/>
                          <a:sym typeface="DM Sans"/>
                        </a:rPr>
                        <a:t>pip install virtualenvwrapper-win</a:t>
                      </a:r>
                      <a:endParaRPr sz="1100">
                        <a:solidFill>
                          <a:srgbClr val="E8E7E3"/>
                        </a:solidFill>
                        <a:latin typeface="DM Sans"/>
                        <a:ea typeface="DM Sans"/>
                        <a:cs typeface="DM Sans"/>
                        <a:sym typeface="DM Sans"/>
                      </a:endParaRPr>
                    </a:p>
                    <a:p>
                      <a:pPr indent="0" lvl="0" marL="0" rtl="0" algn="l">
                        <a:spcBef>
                          <a:spcPts val="0"/>
                        </a:spcBef>
                        <a:spcAft>
                          <a:spcPts val="0"/>
                        </a:spcAft>
                        <a:buNone/>
                      </a:pPr>
                      <a:r>
                        <a:rPr lang="pt-BR" sz="1100">
                          <a:solidFill>
                            <a:srgbClr val="E8E7E3"/>
                          </a:solidFill>
                          <a:latin typeface="DM Sans"/>
                          <a:ea typeface="DM Sans"/>
                          <a:cs typeface="DM Sans"/>
                          <a:sym typeface="DM Sans"/>
                        </a:rPr>
                        <a:t>mkvirtualenv myenv</a:t>
                      </a:r>
                      <a:endParaRPr sz="1100">
                        <a:solidFill>
                          <a:srgbClr val="E8E7E3"/>
                        </a:solidFill>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dk1"/>
                    </a:solidFill>
                  </a:tcPr>
                </a:tc>
                <a:tc>
                  <a:txBody>
                    <a:bodyPr/>
                    <a:lstStyle/>
                    <a:p>
                      <a:pPr indent="0" lvl="0" marL="0" rtl="0" algn="l">
                        <a:spcBef>
                          <a:spcPts val="0"/>
                        </a:spcBef>
                        <a:spcAft>
                          <a:spcPts val="0"/>
                        </a:spcAft>
                        <a:buNone/>
                      </a:pPr>
                      <a:r>
                        <a:rPr lang="pt-BR" sz="1100">
                          <a:solidFill>
                            <a:srgbClr val="E8E7E3"/>
                          </a:solidFill>
                          <a:latin typeface="DM Sans"/>
                          <a:ea typeface="DM Sans"/>
                          <a:cs typeface="DM Sans"/>
                          <a:sym typeface="DM Sans"/>
                        </a:rPr>
                        <a:t>python3 -m venv env/myenv</a:t>
                      </a:r>
                      <a:endParaRPr sz="1100">
                        <a:solidFill>
                          <a:srgbClr val="E8E7E3"/>
                        </a:solidFill>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dk1"/>
                    </a:solidFill>
                  </a:tcPr>
                </a:tc>
              </a:tr>
              <a:tr h="405950">
                <a:tc>
                  <a:txBody>
                    <a:bodyPr/>
                    <a:lstStyle/>
                    <a:p>
                      <a:pPr indent="0" lvl="0" marL="0" rtl="0" algn="l">
                        <a:spcBef>
                          <a:spcPts val="0"/>
                        </a:spcBef>
                        <a:spcAft>
                          <a:spcPts val="0"/>
                        </a:spcAft>
                        <a:buNone/>
                      </a:pPr>
                      <a:r>
                        <a:rPr lang="pt-BR" sz="1100">
                          <a:solidFill>
                            <a:srgbClr val="E8E7E3"/>
                          </a:solidFill>
                          <a:latin typeface="DM Sans"/>
                          <a:ea typeface="DM Sans"/>
                          <a:cs typeface="DM Sans"/>
                          <a:sym typeface="DM Sans"/>
                        </a:rPr>
                        <a:t>workon myenv</a:t>
                      </a:r>
                      <a:endParaRPr sz="1100">
                        <a:solidFill>
                          <a:srgbClr val="E8E7E3"/>
                        </a:solidFill>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dk1"/>
                    </a:solidFill>
                  </a:tcPr>
                </a:tc>
                <a:tc>
                  <a:txBody>
                    <a:bodyPr/>
                    <a:lstStyle/>
                    <a:p>
                      <a:pPr indent="0" lvl="0" marL="0" rtl="0" algn="l">
                        <a:spcBef>
                          <a:spcPts val="0"/>
                        </a:spcBef>
                        <a:spcAft>
                          <a:spcPts val="0"/>
                        </a:spcAft>
                        <a:buNone/>
                      </a:pPr>
                      <a:r>
                        <a:rPr lang="pt-BR" sz="1100">
                          <a:solidFill>
                            <a:srgbClr val="E8E7E3"/>
                          </a:solidFill>
                          <a:latin typeface="DM Sans"/>
                          <a:ea typeface="DM Sans"/>
                          <a:cs typeface="DM Sans"/>
                          <a:sym typeface="DM Sans"/>
                        </a:rPr>
                        <a:t>source env/myenv/bin/activate</a:t>
                      </a:r>
                      <a:endParaRPr sz="1100">
                        <a:solidFill>
                          <a:srgbClr val="E8E7E3"/>
                        </a:solidFill>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dk1"/>
                    </a:solidFill>
                  </a:tcPr>
                </a:tc>
              </a:tr>
            </a:tbl>
          </a:graphicData>
        </a:graphic>
      </p:graphicFrame>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8" name="Shape 818"/>
        <p:cNvGrpSpPr/>
        <p:nvPr/>
      </p:nvGrpSpPr>
      <p:grpSpPr>
        <a:xfrm>
          <a:off x="0" y="0"/>
          <a:ext cx="0" cy="0"/>
          <a:chOff x="0" y="0"/>
          <a:chExt cx="0" cy="0"/>
        </a:xfrm>
      </p:grpSpPr>
      <p:sp>
        <p:nvSpPr>
          <p:cNvPr id="819" name="Google Shape;819;p123"/>
          <p:cNvSpPr txBox="1"/>
          <p:nvPr/>
        </p:nvSpPr>
        <p:spPr>
          <a:xfrm>
            <a:off x="1445150" y="537575"/>
            <a:ext cx="7169400" cy="6696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3500">
                <a:solidFill>
                  <a:srgbClr val="EAFF6A"/>
                </a:solidFill>
                <a:latin typeface="DM Sans"/>
                <a:ea typeface="DM Sans"/>
                <a:cs typeface="DM Sans"/>
                <a:sym typeface="DM Sans"/>
              </a:rPr>
              <a:t>Hands on lab</a:t>
            </a:r>
            <a:endParaRPr b="1" sz="3500">
              <a:solidFill>
                <a:srgbClr val="EAFF6A"/>
              </a:solidFill>
              <a:latin typeface="DM Sans"/>
              <a:ea typeface="DM Sans"/>
              <a:cs typeface="DM Sans"/>
              <a:sym typeface="DM Sans"/>
            </a:endParaRPr>
          </a:p>
        </p:txBody>
      </p:sp>
      <p:sp>
        <p:nvSpPr>
          <p:cNvPr id="820" name="Google Shape;820;p123"/>
          <p:cNvSpPr txBox="1"/>
          <p:nvPr/>
        </p:nvSpPr>
        <p:spPr>
          <a:xfrm>
            <a:off x="473350" y="1322450"/>
            <a:ext cx="8195100" cy="2791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1" lang="pt-BR" sz="2800">
                <a:solidFill>
                  <a:schemeClr val="lt1"/>
                </a:solidFill>
                <a:latin typeface="DM Sans"/>
                <a:ea typeface="DM Sans"/>
                <a:cs typeface="DM Sans"/>
                <a:sym typeface="DM Sans"/>
              </a:rPr>
              <a:t>Hello World!</a:t>
            </a:r>
            <a:endParaRPr sz="2200">
              <a:solidFill>
                <a:srgbClr val="B7B7B7"/>
              </a:solidFill>
              <a:latin typeface="DM Sans"/>
              <a:ea typeface="DM Sans"/>
              <a:cs typeface="DM Sans"/>
              <a:sym typeface="DM Sans"/>
            </a:endParaRPr>
          </a:p>
          <a:p>
            <a:pPr indent="0" lvl="0" marL="0" rtl="0" algn="l">
              <a:spcBef>
                <a:spcPts val="1000"/>
              </a:spcBef>
              <a:spcAft>
                <a:spcPts val="0"/>
              </a:spcAft>
              <a:buClr>
                <a:schemeClr val="dk1"/>
              </a:buClr>
              <a:buSzPts val="1100"/>
              <a:buFont typeface="Arial"/>
              <a:buNone/>
            </a:pPr>
            <a:r>
              <a:rPr b="1" lang="pt-BR" sz="2200">
                <a:solidFill>
                  <a:schemeClr val="lt1"/>
                </a:solidFill>
                <a:latin typeface="DM Sans"/>
                <a:ea typeface="DM Sans"/>
                <a:cs typeface="DM Sans"/>
                <a:sym typeface="DM Sans"/>
              </a:rPr>
              <a:t>Descrição:</a:t>
            </a:r>
            <a:endParaRPr b="1" sz="2200">
              <a:solidFill>
                <a:schemeClr val="lt1"/>
              </a:solidFill>
              <a:latin typeface="DM Sans"/>
              <a:ea typeface="DM Sans"/>
              <a:cs typeface="DM Sans"/>
              <a:sym typeface="DM Sans"/>
            </a:endParaRPr>
          </a:p>
          <a:p>
            <a:pPr indent="0" lvl="0" marL="0" rtl="0" algn="l">
              <a:spcBef>
                <a:spcPts val="1000"/>
              </a:spcBef>
              <a:spcAft>
                <a:spcPts val="0"/>
              </a:spcAft>
              <a:buClr>
                <a:schemeClr val="dk1"/>
              </a:buClr>
              <a:buSzPts val="1100"/>
              <a:buFont typeface="Arial"/>
              <a:buNone/>
            </a:pPr>
            <a:r>
              <a:rPr lang="pt-BR" sz="2200">
                <a:solidFill>
                  <a:srgbClr val="B7B7B7"/>
                </a:solidFill>
                <a:latin typeface="DM Sans"/>
                <a:ea typeface="DM Sans"/>
                <a:cs typeface="DM Sans"/>
                <a:sym typeface="DM Sans"/>
              </a:rPr>
              <a:t>Em conjunto vamos seguir o passo a passo a seguir e criaremos nosso primeiro “Hello World!”</a:t>
            </a:r>
            <a:endParaRPr sz="2200">
              <a:solidFill>
                <a:srgbClr val="B7B7B7"/>
              </a:solidFill>
              <a:latin typeface="DM Sans"/>
              <a:ea typeface="DM Sans"/>
              <a:cs typeface="DM Sans"/>
              <a:sym typeface="DM Sans"/>
            </a:endParaRPr>
          </a:p>
          <a:p>
            <a:pPr indent="0" lvl="0" marL="0" rtl="0" algn="l">
              <a:spcBef>
                <a:spcPts val="1000"/>
              </a:spcBef>
              <a:spcAft>
                <a:spcPts val="0"/>
              </a:spcAft>
              <a:buClr>
                <a:schemeClr val="dk1"/>
              </a:buClr>
              <a:buSzPts val="1100"/>
              <a:buFont typeface="Arial"/>
              <a:buNone/>
            </a:pPr>
            <a:r>
              <a:t/>
            </a:r>
            <a:endParaRPr sz="2200">
              <a:solidFill>
                <a:srgbClr val="B7B7B7"/>
              </a:solidFill>
              <a:latin typeface="DM Sans"/>
              <a:ea typeface="DM Sans"/>
              <a:cs typeface="DM Sans"/>
              <a:sym typeface="DM Sans"/>
            </a:endParaRPr>
          </a:p>
          <a:p>
            <a:pPr indent="0" lvl="0" marL="0" rtl="0" algn="l">
              <a:spcBef>
                <a:spcPts val="1000"/>
              </a:spcBef>
              <a:spcAft>
                <a:spcPts val="0"/>
              </a:spcAft>
              <a:buNone/>
            </a:pPr>
            <a:r>
              <a:t/>
            </a:r>
            <a:endParaRPr b="1" sz="2000">
              <a:solidFill>
                <a:schemeClr val="lt1"/>
              </a:solidFill>
              <a:latin typeface="DM Sans"/>
              <a:ea typeface="DM Sans"/>
              <a:cs typeface="DM Sans"/>
              <a:sym typeface="DM Sans"/>
            </a:endParaRPr>
          </a:p>
        </p:txBody>
      </p:sp>
      <p:grpSp>
        <p:nvGrpSpPr>
          <p:cNvPr id="821" name="Google Shape;821;p123"/>
          <p:cNvGrpSpPr/>
          <p:nvPr/>
        </p:nvGrpSpPr>
        <p:grpSpPr>
          <a:xfrm>
            <a:off x="473351" y="468273"/>
            <a:ext cx="738900" cy="738900"/>
            <a:chOff x="473351" y="619523"/>
            <a:chExt cx="738900" cy="738900"/>
          </a:xfrm>
        </p:grpSpPr>
        <p:sp>
          <p:nvSpPr>
            <p:cNvPr id="822" name="Google Shape;822;p123"/>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23" name="Google Shape;823;p123" title="ícono de ejemplo en vivo"/>
            <p:cNvPicPr preferRelativeResize="0"/>
            <p:nvPr/>
          </p:nvPicPr>
          <p:blipFill>
            <a:blip r:embed="rId3">
              <a:alphaModFix/>
            </a:blip>
            <a:stretch>
              <a:fillRect/>
            </a:stretch>
          </p:blipFill>
          <p:spPr>
            <a:xfrm>
              <a:off x="616475" y="762650"/>
              <a:ext cx="452650" cy="452650"/>
            </a:xfrm>
            <a:prstGeom prst="rect">
              <a:avLst/>
            </a:prstGeom>
            <a:noFill/>
            <a:ln>
              <a:noFill/>
            </a:ln>
          </p:spPr>
        </p:pic>
      </p:gr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7" name="Shape 827"/>
        <p:cNvGrpSpPr/>
        <p:nvPr/>
      </p:nvGrpSpPr>
      <p:grpSpPr>
        <a:xfrm>
          <a:off x="0" y="0"/>
          <a:ext cx="0" cy="0"/>
          <a:chOff x="0" y="0"/>
          <a:chExt cx="0" cy="0"/>
        </a:xfrm>
      </p:grpSpPr>
      <p:sp>
        <p:nvSpPr>
          <p:cNvPr id="828" name="Google Shape;828;p124"/>
          <p:cNvSpPr txBox="1"/>
          <p:nvPr/>
        </p:nvSpPr>
        <p:spPr>
          <a:xfrm>
            <a:off x="572550" y="2571750"/>
            <a:ext cx="3942000" cy="1893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1350">
                <a:solidFill>
                  <a:schemeClr val="dk1"/>
                </a:solidFill>
                <a:latin typeface="DM Sans"/>
                <a:ea typeface="DM Sans"/>
                <a:cs typeface="DM Sans"/>
                <a:sym typeface="DM Sans"/>
              </a:rPr>
              <a:t>1 . </a:t>
            </a:r>
            <a:r>
              <a:rPr b="1" lang="pt-BR" sz="1350">
                <a:solidFill>
                  <a:schemeClr val="dk1"/>
                </a:solidFill>
                <a:highlight>
                  <a:srgbClr val="EAFF6A"/>
                </a:highlight>
                <a:latin typeface="DM Sans"/>
                <a:ea typeface="DM Sans"/>
                <a:cs typeface="DM Sans"/>
                <a:sym typeface="DM Sans"/>
              </a:rPr>
              <a:t>Crie uma pasta</a:t>
            </a:r>
            <a:r>
              <a:rPr lang="pt-BR" sz="1350">
                <a:solidFill>
                  <a:schemeClr val="dk1"/>
                </a:solidFill>
                <a:latin typeface="DM Sans"/>
                <a:ea typeface="DM Sans"/>
                <a:cs typeface="DM Sans"/>
                <a:sym typeface="DM Sans"/>
              </a:rPr>
              <a:t> para salvar seus projetos na sua máquina, </a:t>
            </a:r>
            <a:endParaRPr sz="1350">
              <a:solidFill>
                <a:schemeClr val="dk1"/>
              </a:solidFill>
              <a:latin typeface="DM Sans"/>
              <a:ea typeface="DM Sans"/>
              <a:cs typeface="DM Sans"/>
              <a:sym typeface="DM Sans"/>
            </a:endParaRPr>
          </a:p>
          <a:p>
            <a:pPr indent="0" lvl="0" marL="0" rtl="0" algn="l">
              <a:spcBef>
                <a:spcPts val="1200"/>
              </a:spcBef>
              <a:spcAft>
                <a:spcPts val="0"/>
              </a:spcAft>
              <a:buNone/>
            </a:pPr>
            <a:r>
              <a:rPr lang="pt-BR" sz="1350">
                <a:solidFill>
                  <a:schemeClr val="dk1"/>
                </a:solidFill>
                <a:latin typeface="DM Sans"/>
                <a:ea typeface="DM Sans"/>
                <a:cs typeface="DM Sans"/>
                <a:sym typeface="DM Sans"/>
              </a:rPr>
              <a:t>2. Utilize a opção </a:t>
            </a:r>
            <a:r>
              <a:rPr b="1" lang="pt-BR" sz="1350">
                <a:solidFill>
                  <a:schemeClr val="dk1"/>
                </a:solidFill>
                <a:highlight>
                  <a:srgbClr val="EAFF6A"/>
                </a:highlight>
                <a:latin typeface="DM Sans"/>
                <a:ea typeface="DM Sans"/>
                <a:cs typeface="DM Sans"/>
                <a:sym typeface="DM Sans"/>
              </a:rPr>
              <a:t>Open Folder</a:t>
            </a:r>
            <a:r>
              <a:rPr lang="pt-BR" sz="1350">
                <a:solidFill>
                  <a:schemeClr val="dk1"/>
                </a:solidFill>
                <a:latin typeface="DM Sans"/>
                <a:ea typeface="DM Sans"/>
                <a:cs typeface="DM Sans"/>
                <a:sym typeface="DM Sans"/>
              </a:rPr>
              <a:t> para abrir essa pasta.</a:t>
            </a:r>
            <a:endParaRPr sz="1350">
              <a:solidFill>
                <a:schemeClr val="dk1"/>
              </a:solidFill>
              <a:latin typeface="DM Sans"/>
              <a:ea typeface="DM Sans"/>
              <a:cs typeface="DM Sans"/>
              <a:sym typeface="DM Sans"/>
            </a:endParaRPr>
          </a:p>
          <a:p>
            <a:pPr indent="0" lvl="0" marL="0" rtl="0" algn="l">
              <a:spcBef>
                <a:spcPts val="1200"/>
              </a:spcBef>
              <a:spcAft>
                <a:spcPts val="0"/>
              </a:spcAft>
              <a:buNone/>
            </a:pPr>
            <a:r>
              <a:t/>
            </a:r>
            <a:endParaRPr sz="1350">
              <a:solidFill>
                <a:schemeClr val="dk1"/>
              </a:solidFill>
              <a:latin typeface="DM Sans"/>
              <a:ea typeface="DM Sans"/>
              <a:cs typeface="DM Sans"/>
              <a:sym typeface="DM Sans"/>
            </a:endParaRPr>
          </a:p>
          <a:p>
            <a:pPr indent="0" lvl="0" marL="0" rtl="0" algn="l">
              <a:spcBef>
                <a:spcPts val="1200"/>
              </a:spcBef>
              <a:spcAft>
                <a:spcPts val="1200"/>
              </a:spcAft>
              <a:buNone/>
            </a:pPr>
            <a:r>
              <a:t/>
            </a:r>
            <a:endParaRPr sz="1350">
              <a:solidFill>
                <a:schemeClr val="dk1"/>
              </a:solidFill>
              <a:latin typeface="DM Sans"/>
              <a:ea typeface="DM Sans"/>
              <a:cs typeface="DM Sans"/>
              <a:sym typeface="DM Sans"/>
            </a:endParaRPr>
          </a:p>
        </p:txBody>
      </p:sp>
      <p:pic>
        <p:nvPicPr>
          <p:cNvPr id="829" name="Google Shape;829;p124"/>
          <p:cNvPicPr preferRelativeResize="0"/>
          <p:nvPr/>
        </p:nvPicPr>
        <p:blipFill>
          <a:blip r:embed="rId3">
            <a:alphaModFix/>
          </a:blip>
          <a:stretch>
            <a:fillRect/>
          </a:stretch>
        </p:blipFill>
        <p:spPr>
          <a:xfrm>
            <a:off x="7811413" y="4692275"/>
            <a:ext cx="1150750" cy="267575"/>
          </a:xfrm>
          <a:prstGeom prst="rect">
            <a:avLst/>
          </a:prstGeom>
          <a:noFill/>
          <a:ln>
            <a:noFill/>
          </a:ln>
        </p:spPr>
      </p:pic>
      <p:pic>
        <p:nvPicPr>
          <p:cNvPr id="830" name="Google Shape;830;p124"/>
          <p:cNvPicPr preferRelativeResize="0"/>
          <p:nvPr/>
        </p:nvPicPr>
        <p:blipFill>
          <a:blip r:embed="rId4">
            <a:alphaModFix/>
          </a:blip>
          <a:stretch>
            <a:fillRect/>
          </a:stretch>
        </p:blipFill>
        <p:spPr>
          <a:xfrm>
            <a:off x="5864925" y="805288"/>
            <a:ext cx="2510753" cy="3820976"/>
          </a:xfrm>
          <a:prstGeom prst="rect">
            <a:avLst/>
          </a:prstGeom>
          <a:noFill/>
          <a:ln>
            <a:noFill/>
          </a:ln>
        </p:spPr>
      </p:pic>
      <p:sp>
        <p:nvSpPr>
          <p:cNvPr id="831" name="Google Shape;831;p124"/>
          <p:cNvSpPr txBox="1"/>
          <p:nvPr/>
        </p:nvSpPr>
        <p:spPr>
          <a:xfrm>
            <a:off x="488525" y="952450"/>
            <a:ext cx="5785500" cy="738900"/>
          </a:xfrm>
          <a:prstGeom prst="rect">
            <a:avLst/>
          </a:prstGeom>
          <a:noFill/>
          <a:ln>
            <a:noFill/>
          </a:ln>
        </p:spPr>
        <p:txBody>
          <a:bodyPr anchorCtr="0" anchor="t" bIns="91425" lIns="91425" spcFirstLastPara="1" rIns="91425" wrap="square" tIns="91425">
            <a:spAutoFit/>
          </a:bodyPr>
          <a:lstStyle/>
          <a:p>
            <a:pPr indent="-482600" lvl="0" marL="457200" marR="0" rtl="0" algn="l">
              <a:lnSpc>
                <a:spcPct val="90000"/>
              </a:lnSpc>
              <a:spcBef>
                <a:spcPts val="0"/>
              </a:spcBef>
              <a:spcAft>
                <a:spcPts val="0"/>
              </a:spcAft>
              <a:buClr>
                <a:schemeClr val="dk1"/>
              </a:buClr>
              <a:buSzPts val="4000"/>
              <a:buFont typeface="DM Sans"/>
              <a:buAutoNum type="arabicPeriod"/>
            </a:pPr>
            <a:r>
              <a:rPr b="1" lang="pt-BR" sz="4000">
                <a:solidFill>
                  <a:schemeClr val="dk1"/>
                </a:solidFill>
                <a:latin typeface="DM Sans"/>
                <a:ea typeface="DM Sans"/>
                <a:cs typeface="DM Sans"/>
                <a:sym typeface="DM Sans"/>
              </a:rPr>
              <a:t>Instalações</a:t>
            </a:r>
            <a:endParaRPr b="1" i="0" sz="4000" u="none" cap="none" strike="noStrike">
              <a:solidFill>
                <a:schemeClr val="dk1"/>
              </a:solidFill>
              <a:latin typeface="DM Sans"/>
              <a:ea typeface="DM Sans"/>
              <a:cs typeface="DM Sans"/>
              <a:sym typeface="DM Sans"/>
            </a:endParaRPr>
          </a:p>
        </p:txBody>
      </p:sp>
      <p:sp>
        <p:nvSpPr>
          <p:cNvPr id="832" name="Google Shape;832;p124"/>
          <p:cNvSpPr txBox="1"/>
          <p:nvPr/>
        </p:nvSpPr>
        <p:spPr>
          <a:xfrm>
            <a:off x="930550" y="468275"/>
            <a:ext cx="3704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1600">
                <a:solidFill>
                  <a:schemeClr val="dk1"/>
                </a:solidFill>
                <a:latin typeface="DM Sans"/>
                <a:ea typeface="DM Sans"/>
                <a:cs typeface="DM Sans"/>
                <a:sym typeface="DM Sans"/>
              </a:rPr>
              <a:t>Hands on lab</a:t>
            </a:r>
            <a:endParaRPr>
              <a:solidFill>
                <a:schemeClr val="dk1"/>
              </a:solidFill>
              <a:latin typeface="DM Sans"/>
              <a:ea typeface="DM Sans"/>
              <a:cs typeface="DM Sans"/>
              <a:sym typeface="DM Sans"/>
            </a:endParaRPr>
          </a:p>
        </p:txBody>
      </p:sp>
      <p:grpSp>
        <p:nvGrpSpPr>
          <p:cNvPr id="833" name="Google Shape;833;p124"/>
          <p:cNvGrpSpPr/>
          <p:nvPr/>
        </p:nvGrpSpPr>
        <p:grpSpPr>
          <a:xfrm>
            <a:off x="488525" y="468311"/>
            <a:ext cx="431074" cy="431074"/>
            <a:chOff x="473351" y="619523"/>
            <a:chExt cx="738900" cy="738900"/>
          </a:xfrm>
        </p:grpSpPr>
        <p:sp>
          <p:nvSpPr>
            <p:cNvPr id="834" name="Google Shape;834;p124"/>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35" name="Google Shape;835;p124" title="ícono de ejemplo en vivo"/>
            <p:cNvPicPr preferRelativeResize="0"/>
            <p:nvPr/>
          </p:nvPicPr>
          <p:blipFill>
            <a:blip r:embed="rId5">
              <a:alphaModFix/>
            </a:blip>
            <a:stretch>
              <a:fillRect/>
            </a:stretch>
          </p:blipFill>
          <p:spPr>
            <a:xfrm>
              <a:off x="616475" y="762650"/>
              <a:ext cx="452650" cy="452650"/>
            </a:xfrm>
            <a:prstGeom prst="rect">
              <a:avLst/>
            </a:prstGeom>
            <a:noFill/>
            <a:ln>
              <a:noFill/>
            </a:ln>
          </p:spPr>
        </p:pic>
      </p:gr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9" name="Shape 839"/>
        <p:cNvGrpSpPr/>
        <p:nvPr/>
      </p:nvGrpSpPr>
      <p:grpSpPr>
        <a:xfrm>
          <a:off x="0" y="0"/>
          <a:ext cx="0" cy="0"/>
          <a:chOff x="0" y="0"/>
          <a:chExt cx="0" cy="0"/>
        </a:xfrm>
      </p:grpSpPr>
      <p:sp>
        <p:nvSpPr>
          <p:cNvPr id="840" name="Google Shape;840;p125"/>
          <p:cNvSpPr txBox="1"/>
          <p:nvPr/>
        </p:nvSpPr>
        <p:spPr>
          <a:xfrm>
            <a:off x="572550" y="2571750"/>
            <a:ext cx="3942000" cy="1770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1350">
                <a:solidFill>
                  <a:schemeClr val="dk1"/>
                </a:solidFill>
                <a:latin typeface="DM Sans"/>
                <a:ea typeface="DM Sans"/>
                <a:cs typeface="DM Sans"/>
                <a:sym typeface="DM Sans"/>
              </a:rPr>
              <a:t>3</a:t>
            </a:r>
            <a:r>
              <a:rPr lang="pt-BR" sz="1350">
                <a:solidFill>
                  <a:schemeClr val="dk1"/>
                </a:solidFill>
                <a:latin typeface="DM Sans"/>
                <a:ea typeface="DM Sans"/>
                <a:cs typeface="DM Sans"/>
                <a:sym typeface="DM Sans"/>
              </a:rPr>
              <a:t>. </a:t>
            </a:r>
            <a:r>
              <a:rPr b="1" lang="pt-BR">
                <a:solidFill>
                  <a:schemeClr val="dk1"/>
                </a:solidFill>
                <a:highlight>
                  <a:srgbClr val="EAFF6A"/>
                </a:highlight>
              </a:rPr>
              <a:t>Clique em New File</a:t>
            </a:r>
            <a:r>
              <a:rPr lang="pt-BR">
                <a:solidFill>
                  <a:schemeClr val="dk1"/>
                </a:solidFill>
              </a:rPr>
              <a:t> (ícone mais à esquerda nas opções da pasta) na aba do Explorer ou acesse </a:t>
            </a:r>
            <a:r>
              <a:rPr b="1" lang="pt-BR">
                <a:solidFill>
                  <a:schemeClr val="dk1"/>
                </a:solidFill>
              </a:rPr>
              <a:t>File → New File</a:t>
            </a:r>
            <a:r>
              <a:rPr lang="pt-BR">
                <a:solidFill>
                  <a:schemeClr val="dk1"/>
                </a:solidFill>
              </a:rPr>
              <a:t> e crie um arquivo com a extensão .py. </a:t>
            </a:r>
            <a:endParaRPr sz="1350">
              <a:solidFill>
                <a:schemeClr val="dk1"/>
              </a:solidFill>
              <a:latin typeface="DM Sans"/>
              <a:ea typeface="DM Sans"/>
              <a:cs typeface="DM Sans"/>
              <a:sym typeface="DM Sans"/>
            </a:endParaRPr>
          </a:p>
          <a:p>
            <a:pPr indent="0" lvl="0" marL="0" rtl="0" algn="l">
              <a:spcBef>
                <a:spcPts val="1200"/>
              </a:spcBef>
              <a:spcAft>
                <a:spcPts val="0"/>
              </a:spcAft>
              <a:buNone/>
            </a:pPr>
            <a:r>
              <a:t/>
            </a:r>
            <a:endParaRPr sz="1350">
              <a:solidFill>
                <a:schemeClr val="dk1"/>
              </a:solidFill>
              <a:latin typeface="DM Sans"/>
              <a:ea typeface="DM Sans"/>
              <a:cs typeface="DM Sans"/>
              <a:sym typeface="DM Sans"/>
            </a:endParaRPr>
          </a:p>
          <a:p>
            <a:pPr indent="0" lvl="0" marL="0" rtl="0" algn="l">
              <a:spcBef>
                <a:spcPts val="1200"/>
              </a:spcBef>
              <a:spcAft>
                <a:spcPts val="1200"/>
              </a:spcAft>
              <a:buNone/>
            </a:pPr>
            <a:r>
              <a:t/>
            </a:r>
            <a:endParaRPr sz="1350">
              <a:solidFill>
                <a:schemeClr val="dk1"/>
              </a:solidFill>
              <a:latin typeface="DM Sans"/>
              <a:ea typeface="DM Sans"/>
              <a:cs typeface="DM Sans"/>
              <a:sym typeface="DM Sans"/>
            </a:endParaRPr>
          </a:p>
        </p:txBody>
      </p:sp>
      <p:pic>
        <p:nvPicPr>
          <p:cNvPr id="841" name="Google Shape;841;p125"/>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842" name="Google Shape;842;p125"/>
          <p:cNvSpPr txBox="1"/>
          <p:nvPr/>
        </p:nvSpPr>
        <p:spPr>
          <a:xfrm>
            <a:off x="488525" y="952450"/>
            <a:ext cx="5785500" cy="738900"/>
          </a:xfrm>
          <a:prstGeom prst="rect">
            <a:avLst/>
          </a:prstGeom>
          <a:noFill/>
          <a:ln>
            <a:noFill/>
          </a:ln>
        </p:spPr>
        <p:txBody>
          <a:bodyPr anchorCtr="0" anchor="t" bIns="91425" lIns="91425" spcFirstLastPara="1" rIns="91425" wrap="square" tIns="91425">
            <a:spAutoFit/>
          </a:bodyPr>
          <a:lstStyle/>
          <a:p>
            <a:pPr indent="-482600" lvl="0" marL="457200" marR="0" rtl="0" algn="l">
              <a:lnSpc>
                <a:spcPct val="90000"/>
              </a:lnSpc>
              <a:spcBef>
                <a:spcPts val="0"/>
              </a:spcBef>
              <a:spcAft>
                <a:spcPts val="0"/>
              </a:spcAft>
              <a:buClr>
                <a:schemeClr val="dk1"/>
              </a:buClr>
              <a:buSzPts val="4000"/>
              <a:buFont typeface="DM Sans"/>
              <a:buAutoNum type="arabicPeriod"/>
            </a:pPr>
            <a:r>
              <a:rPr b="1" lang="pt-BR" sz="4000">
                <a:solidFill>
                  <a:schemeClr val="dk1"/>
                </a:solidFill>
                <a:latin typeface="DM Sans"/>
                <a:ea typeface="DM Sans"/>
                <a:cs typeface="DM Sans"/>
                <a:sym typeface="DM Sans"/>
              </a:rPr>
              <a:t>Instalações</a:t>
            </a:r>
            <a:endParaRPr b="1" i="0" sz="4000" u="none" cap="none" strike="noStrike">
              <a:solidFill>
                <a:schemeClr val="dk1"/>
              </a:solidFill>
              <a:latin typeface="DM Sans"/>
              <a:ea typeface="DM Sans"/>
              <a:cs typeface="DM Sans"/>
              <a:sym typeface="DM Sans"/>
            </a:endParaRPr>
          </a:p>
        </p:txBody>
      </p:sp>
      <p:sp>
        <p:nvSpPr>
          <p:cNvPr id="843" name="Google Shape;843;p125"/>
          <p:cNvSpPr txBox="1"/>
          <p:nvPr/>
        </p:nvSpPr>
        <p:spPr>
          <a:xfrm>
            <a:off x="930550" y="468275"/>
            <a:ext cx="3704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1600">
                <a:solidFill>
                  <a:schemeClr val="dk1"/>
                </a:solidFill>
                <a:latin typeface="DM Sans"/>
                <a:ea typeface="DM Sans"/>
                <a:cs typeface="DM Sans"/>
                <a:sym typeface="DM Sans"/>
              </a:rPr>
              <a:t>Hands on lab</a:t>
            </a:r>
            <a:endParaRPr>
              <a:solidFill>
                <a:schemeClr val="dk1"/>
              </a:solidFill>
              <a:latin typeface="DM Sans"/>
              <a:ea typeface="DM Sans"/>
              <a:cs typeface="DM Sans"/>
              <a:sym typeface="DM Sans"/>
            </a:endParaRPr>
          </a:p>
        </p:txBody>
      </p:sp>
      <p:grpSp>
        <p:nvGrpSpPr>
          <p:cNvPr id="844" name="Google Shape;844;p125"/>
          <p:cNvGrpSpPr/>
          <p:nvPr/>
        </p:nvGrpSpPr>
        <p:grpSpPr>
          <a:xfrm>
            <a:off x="488525" y="468311"/>
            <a:ext cx="431074" cy="431074"/>
            <a:chOff x="473351" y="619523"/>
            <a:chExt cx="738900" cy="738900"/>
          </a:xfrm>
        </p:grpSpPr>
        <p:sp>
          <p:nvSpPr>
            <p:cNvPr id="845" name="Google Shape;845;p125"/>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46" name="Google Shape;846;p125" title="ícono de ejemplo en vivo"/>
            <p:cNvPicPr preferRelativeResize="0"/>
            <p:nvPr/>
          </p:nvPicPr>
          <p:blipFill>
            <a:blip r:embed="rId4">
              <a:alphaModFix/>
            </a:blip>
            <a:stretch>
              <a:fillRect/>
            </a:stretch>
          </p:blipFill>
          <p:spPr>
            <a:xfrm>
              <a:off x="616475" y="762650"/>
              <a:ext cx="452650" cy="452650"/>
            </a:xfrm>
            <a:prstGeom prst="rect">
              <a:avLst/>
            </a:prstGeom>
            <a:noFill/>
            <a:ln>
              <a:noFill/>
            </a:ln>
          </p:spPr>
        </p:pic>
      </p:grpSp>
      <p:pic>
        <p:nvPicPr>
          <p:cNvPr id="847" name="Google Shape;847;p125"/>
          <p:cNvPicPr preferRelativeResize="0"/>
          <p:nvPr/>
        </p:nvPicPr>
        <p:blipFill>
          <a:blip r:embed="rId5">
            <a:alphaModFix/>
          </a:blip>
          <a:stretch>
            <a:fillRect/>
          </a:stretch>
        </p:blipFill>
        <p:spPr>
          <a:xfrm>
            <a:off x="5343525" y="1163751"/>
            <a:ext cx="3347250" cy="3659475"/>
          </a:xfrm>
          <a:prstGeom prst="rect">
            <a:avLst/>
          </a:prstGeom>
          <a:noFill/>
          <a:ln cap="flat" cmpd="sng" w="9525">
            <a:solidFill>
              <a:srgbClr val="FF0000"/>
            </a:solidFill>
            <a:prstDash val="solid"/>
            <a:round/>
            <a:headEnd len="sm" w="sm" type="none"/>
            <a:tailEnd len="sm" w="sm" type="none"/>
          </a:ln>
        </p:spPr>
      </p:pic>
      <p:sp>
        <p:nvSpPr>
          <p:cNvPr id="848" name="Google Shape;848;p125"/>
          <p:cNvSpPr/>
          <p:nvPr/>
        </p:nvSpPr>
        <p:spPr>
          <a:xfrm>
            <a:off x="7292800" y="1851550"/>
            <a:ext cx="477600" cy="572700"/>
          </a:xfrm>
          <a:prstGeom prst="rect">
            <a:avLst/>
          </a:prstGeom>
          <a:noFill/>
          <a:ln cap="flat" cmpd="sng" w="28575">
            <a:solidFill>
              <a:srgbClr val="EAFF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EAFF6A"/>
              </a:highligh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72"/>
          <p:cNvSpPr txBox="1"/>
          <p:nvPr/>
        </p:nvSpPr>
        <p:spPr>
          <a:xfrm>
            <a:off x="2275275" y="1973850"/>
            <a:ext cx="5472000" cy="109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300"/>
              <a:buFont typeface="Arial"/>
              <a:buNone/>
            </a:pPr>
            <a:r>
              <a:rPr b="1" i="0" lang="pt-BR" sz="3300" u="none" cap="none" strike="noStrike">
                <a:solidFill>
                  <a:schemeClr val="lt1"/>
                </a:solidFill>
                <a:latin typeface="DM Sans"/>
                <a:ea typeface="DM Sans"/>
                <a:cs typeface="DM Sans"/>
                <a:sym typeface="DM Sans"/>
              </a:rPr>
              <a:t>O que você precisa saber</a:t>
            </a:r>
            <a:endParaRPr b="1" i="0" sz="3300" u="none" cap="none" strike="noStrike">
              <a:solidFill>
                <a:schemeClr val="lt1"/>
              </a:solidFill>
              <a:latin typeface="DM Sans"/>
              <a:ea typeface="DM Sans"/>
              <a:cs typeface="DM Sans"/>
              <a:sym typeface="DM Sans"/>
            </a:endParaRPr>
          </a:p>
          <a:p>
            <a:pPr indent="0" lvl="0" marL="0" marR="0" rtl="0" algn="ctr">
              <a:lnSpc>
                <a:spcPct val="90000"/>
              </a:lnSpc>
              <a:spcBef>
                <a:spcPts val="0"/>
              </a:spcBef>
              <a:spcAft>
                <a:spcPts val="0"/>
              </a:spcAft>
              <a:buClr>
                <a:srgbClr val="000000"/>
              </a:buClr>
              <a:buSzPts val="3300"/>
              <a:buFont typeface="Arial"/>
              <a:buNone/>
            </a:pPr>
            <a:r>
              <a:rPr b="1" i="0" lang="pt-BR" sz="3300" u="none" cap="none" strike="noStrike">
                <a:solidFill>
                  <a:srgbClr val="EAFF6A"/>
                </a:solidFill>
                <a:latin typeface="DM Sans"/>
                <a:ea typeface="DM Sans"/>
                <a:cs typeface="DM Sans"/>
                <a:sym typeface="DM Sans"/>
              </a:rPr>
              <a:t>Antes de começar</a:t>
            </a:r>
            <a:endParaRPr b="1" i="0" sz="3300" u="none" cap="none" strike="noStrike">
              <a:solidFill>
                <a:srgbClr val="EAFF6A"/>
              </a:solidFill>
              <a:latin typeface="DM Sans"/>
              <a:ea typeface="DM Sans"/>
              <a:cs typeface="DM Sans"/>
              <a:sym typeface="DM Sans"/>
            </a:endParaRPr>
          </a:p>
        </p:txBody>
      </p:sp>
      <p:grpSp>
        <p:nvGrpSpPr>
          <p:cNvPr id="261" name="Google Shape;261;p72"/>
          <p:cNvGrpSpPr/>
          <p:nvPr/>
        </p:nvGrpSpPr>
        <p:grpSpPr>
          <a:xfrm>
            <a:off x="1396726" y="2153838"/>
            <a:ext cx="738900" cy="738910"/>
            <a:chOff x="4202551" y="710825"/>
            <a:chExt cx="738900" cy="738910"/>
          </a:xfrm>
        </p:grpSpPr>
        <p:sp>
          <p:nvSpPr>
            <p:cNvPr id="262" name="Google Shape;262;p72"/>
            <p:cNvSpPr/>
            <p:nvPr/>
          </p:nvSpPr>
          <p:spPr>
            <a:xfrm>
              <a:off x="4202551" y="710835"/>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 name="Google Shape;263;p72" title="icono de signo de exclamación"/>
            <p:cNvSpPr txBox="1"/>
            <p:nvPr/>
          </p:nvSpPr>
          <p:spPr>
            <a:xfrm>
              <a:off x="4403625" y="710825"/>
              <a:ext cx="2331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pt-BR" sz="4000" u="none" cap="none" strike="noStrike">
                  <a:solidFill>
                    <a:schemeClr val="dk1"/>
                  </a:solidFill>
                  <a:latin typeface="DM Sans"/>
                  <a:ea typeface="DM Sans"/>
                  <a:cs typeface="DM Sans"/>
                  <a:sym typeface="DM Sans"/>
                </a:rPr>
                <a:t>!</a:t>
              </a:r>
              <a:endParaRPr b="1" i="0" sz="4000" u="none" cap="none" strike="noStrike">
                <a:solidFill>
                  <a:schemeClr val="dk1"/>
                </a:solidFill>
                <a:latin typeface="DM Sans"/>
                <a:ea typeface="DM Sans"/>
                <a:cs typeface="DM Sans"/>
                <a:sym typeface="DM Sans"/>
              </a:endParaRPr>
            </a:p>
          </p:txBody>
        </p:sp>
      </p:gr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2" name="Shape 852"/>
        <p:cNvGrpSpPr/>
        <p:nvPr/>
      </p:nvGrpSpPr>
      <p:grpSpPr>
        <a:xfrm>
          <a:off x="0" y="0"/>
          <a:ext cx="0" cy="0"/>
          <a:chOff x="0" y="0"/>
          <a:chExt cx="0" cy="0"/>
        </a:xfrm>
      </p:grpSpPr>
      <p:sp>
        <p:nvSpPr>
          <p:cNvPr id="853" name="Google Shape;853;p126"/>
          <p:cNvSpPr txBox="1"/>
          <p:nvPr/>
        </p:nvSpPr>
        <p:spPr>
          <a:xfrm>
            <a:off x="572550" y="2571750"/>
            <a:ext cx="3942000" cy="132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1350">
                <a:solidFill>
                  <a:schemeClr val="dk1"/>
                </a:solidFill>
                <a:latin typeface="DM Sans"/>
                <a:ea typeface="DM Sans"/>
                <a:cs typeface="DM Sans"/>
                <a:sym typeface="DM Sans"/>
              </a:rPr>
              <a:t>4. Digite o código:</a:t>
            </a:r>
            <a:endParaRPr sz="1350">
              <a:solidFill>
                <a:schemeClr val="dk1"/>
              </a:solidFill>
              <a:latin typeface="DM Sans"/>
              <a:ea typeface="DM Sans"/>
              <a:cs typeface="DM Sans"/>
              <a:sym typeface="DM Sans"/>
            </a:endParaRPr>
          </a:p>
          <a:p>
            <a:pPr indent="0" lvl="0" marL="0" rtl="0" algn="l">
              <a:lnSpc>
                <a:spcPct val="135714"/>
              </a:lnSpc>
              <a:spcBef>
                <a:spcPts val="1200"/>
              </a:spcBef>
              <a:spcAft>
                <a:spcPts val="0"/>
              </a:spcAft>
              <a:buNone/>
            </a:pPr>
            <a:r>
              <a:rPr lang="pt-BR">
                <a:solidFill>
                  <a:srgbClr val="DCDCAA"/>
                </a:solidFill>
                <a:highlight>
                  <a:srgbClr val="1E1E1E"/>
                </a:highlight>
                <a:latin typeface="Courier New"/>
                <a:ea typeface="Courier New"/>
                <a:cs typeface="Courier New"/>
                <a:sym typeface="Courier New"/>
              </a:rPr>
              <a:t>print</a:t>
            </a:r>
            <a:r>
              <a:rPr lang="pt-BR">
                <a:solidFill>
                  <a:srgbClr val="D4D4D4"/>
                </a:solidFill>
                <a:highlight>
                  <a:srgbClr val="1E1E1E"/>
                </a:highlight>
                <a:latin typeface="Courier New"/>
                <a:ea typeface="Courier New"/>
                <a:cs typeface="Courier New"/>
                <a:sym typeface="Courier New"/>
              </a:rPr>
              <a:t>(</a:t>
            </a:r>
            <a:r>
              <a:rPr lang="pt-BR">
                <a:solidFill>
                  <a:srgbClr val="CE9178"/>
                </a:solidFill>
                <a:highlight>
                  <a:srgbClr val="1E1E1E"/>
                </a:highlight>
                <a:latin typeface="Courier New"/>
                <a:ea typeface="Courier New"/>
                <a:cs typeface="Courier New"/>
                <a:sym typeface="Courier New"/>
              </a:rPr>
              <a:t>"hello world"</a:t>
            </a:r>
            <a:r>
              <a:rPr lang="pt-BR">
                <a:solidFill>
                  <a:srgbClr val="D4D4D4"/>
                </a:solidFill>
                <a:highlight>
                  <a:srgbClr val="1E1E1E"/>
                </a:highlight>
                <a:latin typeface="Courier New"/>
                <a:ea typeface="Courier New"/>
                <a:cs typeface="Courier New"/>
                <a:sym typeface="Courier New"/>
              </a:rPr>
              <a:t>)</a:t>
            </a:r>
            <a:endParaRPr>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350">
              <a:solidFill>
                <a:schemeClr val="dk1"/>
              </a:solidFill>
              <a:latin typeface="DM Sans"/>
              <a:ea typeface="DM Sans"/>
              <a:cs typeface="DM Sans"/>
              <a:sym typeface="DM Sans"/>
            </a:endParaRPr>
          </a:p>
          <a:p>
            <a:pPr indent="0" lvl="0" marL="0" rtl="0" algn="l">
              <a:spcBef>
                <a:spcPts val="0"/>
              </a:spcBef>
              <a:spcAft>
                <a:spcPts val="1200"/>
              </a:spcAft>
              <a:buNone/>
            </a:pPr>
            <a:r>
              <a:rPr lang="pt-BR" sz="1350">
                <a:solidFill>
                  <a:schemeClr val="dk1"/>
                </a:solidFill>
                <a:latin typeface="DM Sans"/>
                <a:ea typeface="DM Sans"/>
                <a:cs typeface="DM Sans"/>
                <a:sym typeface="DM Sans"/>
              </a:rPr>
              <a:t>5. Clique em Run ou pressione Ctrl+F5 </a:t>
            </a:r>
            <a:endParaRPr sz="1350">
              <a:solidFill>
                <a:schemeClr val="dk1"/>
              </a:solidFill>
              <a:latin typeface="DM Sans"/>
              <a:ea typeface="DM Sans"/>
              <a:cs typeface="DM Sans"/>
              <a:sym typeface="DM Sans"/>
            </a:endParaRPr>
          </a:p>
        </p:txBody>
      </p:sp>
      <p:pic>
        <p:nvPicPr>
          <p:cNvPr id="854" name="Google Shape;854;p126"/>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855" name="Google Shape;855;p126"/>
          <p:cNvSpPr txBox="1"/>
          <p:nvPr/>
        </p:nvSpPr>
        <p:spPr>
          <a:xfrm>
            <a:off x="488525" y="952450"/>
            <a:ext cx="5785500" cy="738900"/>
          </a:xfrm>
          <a:prstGeom prst="rect">
            <a:avLst/>
          </a:prstGeom>
          <a:noFill/>
          <a:ln>
            <a:noFill/>
          </a:ln>
        </p:spPr>
        <p:txBody>
          <a:bodyPr anchorCtr="0" anchor="t" bIns="91425" lIns="91425" spcFirstLastPara="1" rIns="91425" wrap="square" tIns="91425">
            <a:spAutoFit/>
          </a:bodyPr>
          <a:lstStyle/>
          <a:p>
            <a:pPr indent="-482600" lvl="0" marL="457200" marR="0" rtl="0" algn="l">
              <a:lnSpc>
                <a:spcPct val="90000"/>
              </a:lnSpc>
              <a:spcBef>
                <a:spcPts val="0"/>
              </a:spcBef>
              <a:spcAft>
                <a:spcPts val="0"/>
              </a:spcAft>
              <a:buClr>
                <a:schemeClr val="dk1"/>
              </a:buClr>
              <a:buSzPts val="4000"/>
              <a:buFont typeface="DM Sans"/>
              <a:buAutoNum type="arabicPeriod" startAt="2"/>
            </a:pPr>
            <a:r>
              <a:rPr b="1" lang="pt-BR" sz="4000">
                <a:solidFill>
                  <a:schemeClr val="dk1"/>
                </a:solidFill>
                <a:latin typeface="DM Sans"/>
                <a:ea typeface="DM Sans"/>
                <a:cs typeface="DM Sans"/>
                <a:sym typeface="DM Sans"/>
              </a:rPr>
              <a:t>Hello World!!</a:t>
            </a:r>
            <a:endParaRPr b="1" sz="4000">
              <a:solidFill>
                <a:schemeClr val="dk1"/>
              </a:solidFill>
              <a:latin typeface="DM Sans"/>
              <a:ea typeface="DM Sans"/>
              <a:cs typeface="DM Sans"/>
              <a:sym typeface="DM Sans"/>
            </a:endParaRPr>
          </a:p>
        </p:txBody>
      </p:sp>
      <p:sp>
        <p:nvSpPr>
          <p:cNvPr id="856" name="Google Shape;856;p126"/>
          <p:cNvSpPr txBox="1"/>
          <p:nvPr/>
        </p:nvSpPr>
        <p:spPr>
          <a:xfrm>
            <a:off x="930550" y="468275"/>
            <a:ext cx="3704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1600">
                <a:solidFill>
                  <a:schemeClr val="dk1"/>
                </a:solidFill>
                <a:latin typeface="DM Sans"/>
                <a:ea typeface="DM Sans"/>
                <a:cs typeface="DM Sans"/>
                <a:sym typeface="DM Sans"/>
              </a:rPr>
              <a:t>Hands on lab</a:t>
            </a:r>
            <a:endParaRPr>
              <a:solidFill>
                <a:schemeClr val="dk1"/>
              </a:solidFill>
              <a:latin typeface="DM Sans"/>
              <a:ea typeface="DM Sans"/>
              <a:cs typeface="DM Sans"/>
              <a:sym typeface="DM Sans"/>
            </a:endParaRPr>
          </a:p>
        </p:txBody>
      </p:sp>
      <p:grpSp>
        <p:nvGrpSpPr>
          <p:cNvPr id="857" name="Google Shape;857;p126"/>
          <p:cNvGrpSpPr/>
          <p:nvPr/>
        </p:nvGrpSpPr>
        <p:grpSpPr>
          <a:xfrm>
            <a:off x="488525" y="468311"/>
            <a:ext cx="431074" cy="431074"/>
            <a:chOff x="473351" y="619523"/>
            <a:chExt cx="738900" cy="738900"/>
          </a:xfrm>
        </p:grpSpPr>
        <p:sp>
          <p:nvSpPr>
            <p:cNvPr id="858" name="Google Shape;858;p126"/>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59" name="Google Shape;859;p126" title="ícono de ejemplo en vivo"/>
            <p:cNvPicPr preferRelativeResize="0"/>
            <p:nvPr/>
          </p:nvPicPr>
          <p:blipFill>
            <a:blip r:embed="rId4">
              <a:alphaModFix/>
            </a:blip>
            <a:stretch>
              <a:fillRect/>
            </a:stretch>
          </p:blipFill>
          <p:spPr>
            <a:xfrm>
              <a:off x="616475" y="762650"/>
              <a:ext cx="452650" cy="452650"/>
            </a:xfrm>
            <a:prstGeom prst="rect">
              <a:avLst/>
            </a:prstGeom>
            <a:noFill/>
            <a:ln>
              <a:noFill/>
            </a:ln>
          </p:spPr>
        </p:pic>
      </p:grpSp>
      <p:sp>
        <p:nvSpPr>
          <p:cNvPr id="860" name="Google Shape;860;p126"/>
          <p:cNvSpPr/>
          <p:nvPr/>
        </p:nvSpPr>
        <p:spPr>
          <a:xfrm>
            <a:off x="7292800" y="1851550"/>
            <a:ext cx="477600" cy="572700"/>
          </a:xfrm>
          <a:prstGeom prst="rect">
            <a:avLst/>
          </a:prstGeom>
          <a:noFill/>
          <a:ln cap="flat" cmpd="sng" w="28575">
            <a:solidFill>
              <a:srgbClr val="EAFF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EAFF6A"/>
              </a:highlight>
            </a:endParaRPr>
          </a:p>
        </p:txBody>
      </p:sp>
      <p:pic>
        <p:nvPicPr>
          <p:cNvPr id="861" name="Google Shape;861;p126"/>
          <p:cNvPicPr preferRelativeResize="0"/>
          <p:nvPr/>
        </p:nvPicPr>
        <p:blipFill>
          <a:blip r:embed="rId5">
            <a:alphaModFix/>
          </a:blip>
          <a:stretch>
            <a:fillRect/>
          </a:stretch>
        </p:blipFill>
        <p:spPr>
          <a:xfrm>
            <a:off x="4694850" y="2144425"/>
            <a:ext cx="3942000" cy="1786607"/>
          </a:xfrm>
          <a:prstGeom prst="rect">
            <a:avLst/>
          </a:prstGeom>
          <a:noFill/>
          <a:ln>
            <a:noFill/>
          </a:ln>
        </p:spPr>
      </p:pic>
      <p:sp>
        <p:nvSpPr>
          <p:cNvPr id="862" name="Google Shape;862;p126"/>
          <p:cNvSpPr/>
          <p:nvPr/>
        </p:nvSpPr>
        <p:spPr>
          <a:xfrm>
            <a:off x="7435025" y="2207450"/>
            <a:ext cx="477600" cy="400200"/>
          </a:xfrm>
          <a:prstGeom prst="rect">
            <a:avLst/>
          </a:prstGeom>
          <a:noFill/>
          <a:ln cap="flat" cmpd="sng" w="28575">
            <a:solidFill>
              <a:srgbClr val="EAFF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EAFF6A"/>
              </a:highlight>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6" name="Shape 866"/>
        <p:cNvGrpSpPr/>
        <p:nvPr/>
      </p:nvGrpSpPr>
      <p:grpSpPr>
        <a:xfrm>
          <a:off x="0" y="0"/>
          <a:ext cx="0" cy="0"/>
          <a:chOff x="0" y="0"/>
          <a:chExt cx="0" cy="0"/>
        </a:xfrm>
      </p:grpSpPr>
      <p:sp>
        <p:nvSpPr>
          <p:cNvPr id="867" name="Google Shape;867;p127"/>
          <p:cNvSpPr txBox="1"/>
          <p:nvPr/>
        </p:nvSpPr>
        <p:spPr>
          <a:xfrm>
            <a:off x="572550" y="2571750"/>
            <a:ext cx="3942000" cy="1770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1350">
                <a:solidFill>
                  <a:schemeClr val="dk1"/>
                </a:solidFill>
                <a:latin typeface="DM Sans"/>
                <a:ea typeface="DM Sans"/>
                <a:cs typeface="DM Sans"/>
                <a:sym typeface="DM Sans"/>
              </a:rPr>
              <a:t>6. Crie um arquivo com o nome:</a:t>
            </a:r>
            <a:endParaRPr sz="1350">
              <a:solidFill>
                <a:schemeClr val="dk1"/>
              </a:solidFill>
              <a:latin typeface="DM Sans"/>
              <a:ea typeface="DM Sans"/>
              <a:cs typeface="DM Sans"/>
              <a:sym typeface="DM Sans"/>
            </a:endParaRPr>
          </a:p>
          <a:p>
            <a:pPr indent="0" lvl="0" marL="0" rtl="0" algn="l">
              <a:spcBef>
                <a:spcPts val="1200"/>
              </a:spcBef>
              <a:spcAft>
                <a:spcPts val="0"/>
              </a:spcAft>
              <a:buNone/>
            </a:pPr>
            <a:r>
              <a:rPr b="1" lang="pt-BR" sz="1350">
                <a:solidFill>
                  <a:schemeClr val="dk1"/>
                </a:solidFill>
                <a:latin typeface="DM Sans"/>
                <a:ea typeface="DM Sans"/>
                <a:cs typeface="DM Sans"/>
                <a:sym typeface="DM Sans"/>
              </a:rPr>
              <a:t>Aula 01 Hello World.ipynb</a:t>
            </a:r>
            <a:endParaRPr b="1" sz="1350">
              <a:solidFill>
                <a:schemeClr val="dk1"/>
              </a:solidFill>
              <a:latin typeface="DM Sans"/>
              <a:ea typeface="DM Sans"/>
              <a:cs typeface="DM Sans"/>
              <a:sym typeface="DM Sans"/>
            </a:endParaRPr>
          </a:p>
          <a:p>
            <a:pPr indent="0" lvl="0" marL="0" rtl="0" algn="l">
              <a:spcBef>
                <a:spcPts val="1200"/>
              </a:spcBef>
              <a:spcAft>
                <a:spcPts val="0"/>
              </a:spcAft>
              <a:buNone/>
            </a:pPr>
            <a:r>
              <a:rPr lang="pt-BR" sz="1350">
                <a:solidFill>
                  <a:schemeClr val="dk1"/>
                </a:solidFill>
                <a:latin typeface="DM Sans"/>
                <a:ea typeface="DM Sans"/>
                <a:cs typeface="DM Sans"/>
                <a:sym typeface="DM Sans"/>
              </a:rPr>
              <a:t>Crie uma célula e rode o código:</a:t>
            </a:r>
            <a:endParaRPr sz="1350">
              <a:solidFill>
                <a:schemeClr val="dk1"/>
              </a:solidFill>
              <a:latin typeface="DM Sans"/>
              <a:ea typeface="DM Sans"/>
              <a:cs typeface="DM Sans"/>
              <a:sym typeface="DM Sans"/>
            </a:endParaRPr>
          </a:p>
          <a:p>
            <a:pPr indent="0" lvl="0" marL="0" rtl="0" algn="l">
              <a:lnSpc>
                <a:spcPct val="135714"/>
              </a:lnSpc>
              <a:spcBef>
                <a:spcPts val="1200"/>
              </a:spcBef>
              <a:spcAft>
                <a:spcPts val="0"/>
              </a:spcAft>
              <a:buNone/>
            </a:pPr>
            <a:r>
              <a:rPr lang="pt-BR">
                <a:solidFill>
                  <a:srgbClr val="DCDCAA"/>
                </a:solidFill>
                <a:highlight>
                  <a:srgbClr val="1E1E1E"/>
                </a:highlight>
                <a:latin typeface="Courier New"/>
                <a:ea typeface="Courier New"/>
                <a:cs typeface="Courier New"/>
                <a:sym typeface="Courier New"/>
              </a:rPr>
              <a:t>print</a:t>
            </a:r>
            <a:r>
              <a:rPr lang="pt-BR">
                <a:solidFill>
                  <a:srgbClr val="D4D4D4"/>
                </a:solidFill>
                <a:highlight>
                  <a:srgbClr val="1E1E1E"/>
                </a:highlight>
                <a:latin typeface="Courier New"/>
                <a:ea typeface="Courier New"/>
                <a:cs typeface="Courier New"/>
                <a:sym typeface="Courier New"/>
              </a:rPr>
              <a:t>(</a:t>
            </a:r>
            <a:r>
              <a:rPr lang="pt-BR">
                <a:solidFill>
                  <a:srgbClr val="CE9178"/>
                </a:solidFill>
                <a:highlight>
                  <a:srgbClr val="1E1E1E"/>
                </a:highlight>
                <a:latin typeface="Courier New"/>
                <a:ea typeface="Courier New"/>
                <a:cs typeface="Courier New"/>
                <a:sym typeface="Courier New"/>
              </a:rPr>
              <a:t>"hello world"</a:t>
            </a:r>
            <a:r>
              <a:rPr lang="pt-BR">
                <a:solidFill>
                  <a:srgbClr val="D4D4D4"/>
                </a:solidFill>
                <a:highlight>
                  <a:srgbClr val="1E1E1E"/>
                </a:highlight>
                <a:latin typeface="Courier New"/>
                <a:ea typeface="Courier New"/>
                <a:cs typeface="Courier New"/>
                <a:sym typeface="Courier New"/>
              </a:rPr>
              <a:t>)</a:t>
            </a:r>
            <a:endParaRPr sz="1350">
              <a:solidFill>
                <a:schemeClr val="dk1"/>
              </a:solidFill>
              <a:latin typeface="DM Sans"/>
              <a:ea typeface="DM Sans"/>
              <a:cs typeface="DM Sans"/>
              <a:sym typeface="DM Sans"/>
            </a:endParaRPr>
          </a:p>
          <a:p>
            <a:pPr indent="0" lvl="0" marL="0" rtl="0" algn="l">
              <a:spcBef>
                <a:spcPts val="0"/>
              </a:spcBef>
              <a:spcAft>
                <a:spcPts val="1200"/>
              </a:spcAft>
              <a:buNone/>
            </a:pPr>
            <a:r>
              <a:t/>
            </a:r>
            <a:endParaRPr sz="1350">
              <a:solidFill>
                <a:schemeClr val="dk1"/>
              </a:solidFill>
              <a:latin typeface="DM Sans"/>
              <a:ea typeface="DM Sans"/>
              <a:cs typeface="DM Sans"/>
              <a:sym typeface="DM Sans"/>
            </a:endParaRPr>
          </a:p>
        </p:txBody>
      </p:sp>
      <p:pic>
        <p:nvPicPr>
          <p:cNvPr id="868" name="Google Shape;868;p127"/>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869" name="Google Shape;869;p127"/>
          <p:cNvSpPr txBox="1"/>
          <p:nvPr/>
        </p:nvSpPr>
        <p:spPr>
          <a:xfrm>
            <a:off x="488525" y="952450"/>
            <a:ext cx="5785500" cy="738900"/>
          </a:xfrm>
          <a:prstGeom prst="rect">
            <a:avLst/>
          </a:prstGeom>
          <a:noFill/>
          <a:ln>
            <a:noFill/>
          </a:ln>
        </p:spPr>
        <p:txBody>
          <a:bodyPr anchorCtr="0" anchor="t" bIns="91425" lIns="91425" spcFirstLastPara="1" rIns="91425" wrap="square" tIns="91425">
            <a:spAutoFit/>
          </a:bodyPr>
          <a:lstStyle/>
          <a:p>
            <a:pPr indent="-482600" lvl="0" marL="457200" marR="0" rtl="0" algn="l">
              <a:lnSpc>
                <a:spcPct val="90000"/>
              </a:lnSpc>
              <a:spcBef>
                <a:spcPts val="0"/>
              </a:spcBef>
              <a:spcAft>
                <a:spcPts val="0"/>
              </a:spcAft>
              <a:buClr>
                <a:schemeClr val="dk1"/>
              </a:buClr>
              <a:buSzPts val="4000"/>
              <a:buFont typeface="DM Sans"/>
              <a:buAutoNum type="arabicPeriod" startAt="3"/>
            </a:pPr>
            <a:r>
              <a:rPr b="1" lang="pt-BR" sz="4000">
                <a:solidFill>
                  <a:schemeClr val="dk1"/>
                </a:solidFill>
                <a:latin typeface="DM Sans"/>
                <a:ea typeface="DM Sans"/>
                <a:cs typeface="DM Sans"/>
                <a:sym typeface="DM Sans"/>
              </a:rPr>
              <a:t>Jupyter</a:t>
            </a:r>
            <a:endParaRPr b="1" sz="4000">
              <a:solidFill>
                <a:schemeClr val="dk1"/>
              </a:solidFill>
              <a:latin typeface="DM Sans"/>
              <a:ea typeface="DM Sans"/>
              <a:cs typeface="DM Sans"/>
              <a:sym typeface="DM Sans"/>
            </a:endParaRPr>
          </a:p>
        </p:txBody>
      </p:sp>
      <p:sp>
        <p:nvSpPr>
          <p:cNvPr id="870" name="Google Shape;870;p127"/>
          <p:cNvSpPr txBox="1"/>
          <p:nvPr/>
        </p:nvSpPr>
        <p:spPr>
          <a:xfrm>
            <a:off x="930550" y="468275"/>
            <a:ext cx="3704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1600">
                <a:solidFill>
                  <a:schemeClr val="dk1"/>
                </a:solidFill>
                <a:latin typeface="DM Sans"/>
                <a:ea typeface="DM Sans"/>
                <a:cs typeface="DM Sans"/>
                <a:sym typeface="DM Sans"/>
              </a:rPr>
              <a:t>Hands on lab</a:t>
            </a:r>
            <a:endParaRPr>
              <a:solidFill>
                <a:schemeClr val="dk1"/>
              </a:solidFill>
              <a:latin typeface="DM Sans"/>
              <a:ea typeface="DM Sans"/>
              <a:cs typeface="DM Sans"/>
              <a:sym typeface="DM Sans"/>
            </a:endParaRPr>
          </a:p>
        </p:txBody>
      </p:sp>
      <p:grpSp>
        <p:nvGrpSpPr>
          <p:cNvPr id="871" name="Google Shape;871;p127"/>
          <p:cNvGrpSpPr/>
          <p:nvPr/>
        </p:nvGrpSpPr>
        <p:grpSpPr>
          <a:xfrm>
            <a:off x="488525" y="468311"/>
            <a:ext cx="431074" cy="431074"/>
            <a:chOff x="473351" y="619523"/>
            <a:chExt cx="738900" cy="738900"/>
          </a:xfrm>
        </p:grpSpPr>
        <p:sp>
          <p:nvSpPr>
            <p:cNvPr id="872" name="Google Shape;872;p127"/>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73" name="Google Shape;873;p127" title="ícono de ejemplo en vivo"/>
            <p:cNvPicPr preferRelativeResize="0"/>
            <p:nvPr/>
          </p:nvPicPr>
          <p:blipFill>
            <a:blip r:embed="rId4">
              <a:alphaModFix/>
            </a:blip>
            <a:stretch>
              <a:fillRect/>
            </a:stretch>
          </p:blipFill>
          <p:spPr>
            <a:xfrm>
              <a:off x="616475" y="762650"/>
              <a:ext cx="452650" cy="452650"/>
            </a:xfrm>
            <a:prstGeom prst="rect">
              <a:avLst/>
            </a:prstGeom>
            <a:noFill/>
            <a:ln>
              <a:noFill/>
            </a:ln>
          </p:spPr>
        </p:pic>
      </p:grpSp>
      <p:sp>
        <p:nvSpPr>
          <p:cNvPr id="874" name="Google Shape;874;p127"/>
          <p:cNvSpPr/>
          <p:nvPr/>
        </p:nvSpPr>
        <p:spPr>
          <a:xfrm>
            <a:off x="7292800" y="1851550"/>
            <a:ext cx="477600" cy="572700"/>
          </a:xfrm>
          <a:prstGeom prst="rect">
            <a:avLst/>
          </a:prstGeom>
          <a:noFill/>
          <a:ln cap="flat" cmpd="sng" w="28575">
            <a:solidFill>
              <a:srgbClr val="EAFF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EAFF6A"/>
              </a:highlight>
            </a:endParaRPr>
          </a:p>
        </p:txBody>
      </p:sp>
      <p:sp>
        <p:nvSpPr>
          <p:cNvPr id="875" name="Google Shape;875;p127"/>
          <p:cNvSpPr/>
          <p:nvPr/>
        </p:nvSpPr>
        <p:spPr>
          <a:xfrm>
            <a:off x="7435025" y="2207450"/>
            <a:ext cx="477600" cy="400200"/>
          </a:xfrm>
          <a:prstGeom prst="rect">
            <a:avLst/>
          </a:prstGeom>
          <a:noFill/>
          <a:ln cap="flat" cmpd="sng" w="28575">
            <a:solidFill>
              <a:srgbClr val="EAFF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EAFF6A"/>
              </a:highlight>
            </a:endParaRPr>
          </a:p>
        </p:txBody>
      </p:sp>
      <p:pic>
        <p:nvPicPr>
          <p:cNvPr id="876" name="Google Shape;876;p127"/>
          <p:cNvPicPr preferRelativeResize="0"/>
          <p:nvPr/>
        </p:nvPicPr>
        <p:blipFill>
          <a:blip r:embed="rId5">
            <a:alphaModFix/>
          </a:blip>
          <a:stretch>
            <a:fillRect/>
          </a:stretch>
        </p:blipFill>
        <p:spPr>
          <a:xfrm>
            <a:off x="3867051" y="2144775"/>
            <a:ext cx="4769799" cy="1526050"/>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0" name="Shape 880"/>
        <p:cNvGrpSpPr/>
        <p:nvPr/>
      </p:nvGrpSpPr>
      <p:grpSpPr>
        <a:xfrm>
          <a:off x="0" y="0"/>
          <a:ext cx="0" cy="0"/>
          <a:chOff x="0" y="0"/>
          <a:chExt cx="0" cy="0"/>
        </a:xfrm>
      </p:grpSpPr>
      <p:sp>
        <p:nvSpPr>
          <p:cNvPr id="881" name="Google Shape;881;p128"/>
          <p:cNvSpPr txBox="1"/>
          <p:nvPr/>
        </p:nvSpPr>
        <p:spPr>
          <a:xfrm>
            <a:off x="629950" y="2131800"/>
            <a:ext cx="4305300" cy="2616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t-BR" sz="1350">
                <a:latin typeface="DM Sans"/>
                <a:ea typeface="DM Sans"/>
                <a:cs typeface="DM Sans"/>
                <a:sym typeface="DM Sans"/>
              </a:rPr>
              <a:t>Principais comandos:</a:t>
            </a:r>
            <a:endParaRPr b="1" sz="1350">
              <a:latin typeface="DM Sans"/>
              <a:ea typeface="DM Sans"/>
              <a:cs typeface="DM Sans"/>
              <a:sym typeface="DM Sans"/>
            </a:endParaRPr>
          </a:p>
          <a:p>
            <a:pPr indent="0" lvl="0" marL="0" rtl="0" algn="l">
              <a:spcBef>
                <a:spcPts val="0"/>
              </a:spcBef>
              <a:spcAft>
                <a:spcPts val="0"/>
              </a:spcAft>
              <a:buNone/>
            </a:pPr>
            <a:r>
              <a:t/>
            </a:r>
            <a:endParaRPr b="1" sz="1350">
              <a:latin typeface="DM Sans"/>
              <a:ea typeface="DM Sans"/>
              <a:cs typeface="DM Sans"/>
              <a:sym typeface="DM Sans"/>
            </a:endParaRPr>
          </a:p>
          <a:p>
            <a:pPr indent="0" lvl="0" marL="0" rtl="0" algn="l">
              <a:spcBef>
                <a:spcPts val="0"/>
              </a:spcBef>
              <a:spcAft>
                <a:spcPts val="0"/>
              </a:spcAft>
              <a:buNone/>
            </a:pPr>
            <a:r>
              <a:rPr b="1" lang="pt-BR" sz="1350">
                <a:latin typeface="DM Sans"/>
                <a:ea typeface="DM Sans"/>
                <a:cs typeface="DM Sans"/>
                <a:sym typeface="DM Sans"/>
              </a:rPr>
              <a:t>Ctrl + F5: </a:t>
            </a:r>
            <a:r>
              <a:rPr lang="pt-BR" sz="1350">
                <a:latin typeface="DM Sans"/>
                <a:ea typeface="DM Sans"/>
                <a:cs typeface="DM Sans"/>
                <a:sym typeface="DM Sans"/>
              </a:rPr>
              <a:t>Rodar Célula.</a:t>
            </a:r>
            <a:endParaRPr sz="1350">
              <a:latin typeface="DM Sans"/>
              <a:ea typeface="DM Sans"/>
              <a:cs typeface="DM Sans"/>
              <a:sym typeface="DM Sans"/>
            </a:endParaRPr>
          </a:p>
          <a:p>
            <a:pPr indent="0" lvl="0" marL="0" rtl="0" algn="l">
              <a:spcBef>
                <a:spcPts val="0"/>
              </a:spcBef>
              <a:spcAft>
                <a:spcPts val="0"/>
              </a:spcAft>
              <a:buNone/>
            </a:pPr>
            <a:r>
              <a:t/>
            </a:r>
            <a:endParaRPr b="1" sz="1000">
              <a:latin typeface="DM Sans"/>
              <a:ea typeface="DM Sans"/>
              <a:cs typeface="DM Sans"/>
              <a:sym typeface="DM Sans"/>
            </a:endParaRPr>
          </a:p>
          <a:p>
            <a:pPr indent="0" lvl="0" marL="0" rtl="0" algn="l">
              <a:spcBef>
                <a:spcPts val="0"/>
              </a:spcBef>
              <a:spcAft>
                <a:spcPts val="0"/>
              </a:spcAft>
              <a:buNone/>
            </a:pPr>
            <a:r>
              <a:rPr b="1" lang="pt-BR" sz="1350">
                <a:latin typeface="DM Sans"/>
                <a:ea typeface="DM Sans"/>
                <a:cs typeface="DM Sans"/>
                <a:sym typeface="DM Sans"/>
              </a:rPr>
              <a:t>Shift + F5:</a:t>
            </a:r>
            <a:r>
              <a:rPr lang="pt-BR" sz="1350">
                <a:latin typeface="DM Sans"/>
                <a:ea typeface="DM Sans"/>
                <a:cs typeface="DM Sans"/>
                <a:sym typeface="DM Sans"/>
              </a:rPr>
              <a:t> Rodar Célula e pular para próxima célula.</a:t>
            </a:r>
            <a:endParaRPr sz="1350">
              <a:latin typeface="DM Sans"/>
              <a:ea typeface="DM Sans"/>
              <a:cs typeface="DM Sans"/>
              <a:sym typeface="DM Sans"/>
            </a:endParaRPr>
          </a:p>
          <a:p>
            <a:pPr indent="0" lvl="0" marL="0" rtl="0" algn="l">
              <a:spcBef>
                <a:spcPts val="0"/>
              </a:spcBef>
              <a:spcAft>
                <a:spcPts val="0"/>
              </a:spcAft>
              <a:buNone/>
            </a:pPr>
            <a:r>
              <a:t/>
            </a:r>
            <a:endParaRPr sz="1000">
              <a:latin typeface="DM Sans"/>
              <a:ea typeface="DM Sans"/>
              <a:cs typeface="DM Sans"/>
              <a:sym typeface="DM Sans"/>
            </a:endParaRPr>
          </a:p>
          <a:p>
            <a:pPr indent="0" lvl="0" marL="0" rtl="0" algn="l">
              <a:spcBef>
                <a:spcPts val="0"/>
              </a:spcBef>
              <a:spcAft>
                <a:spcPts val="0"/>
              </a:spcAft>
              <a:buNone/>
            </a:pPr>
            <a:r>
              <a:rPr b="1" lang="pt-BR" sz="1350">
                <a:latin typeface="DM Sans"/>
                <a:ea typeface="DM Sans"/>
                <a:cs typeface="DM Sans"/>
                <a:sym typeface="DM Sans"/>
              </a:rPr>
              <a:t>Esc + b: </a:t>
            </a:r>
            <a:r>
              <a:rPr lang="pt-BR" sz="1350">
                <a:latin typeface="DM Sans"/>
                <a:ea typeface="DM Sans"/>
                <a:cs typeface="DM Sans"/>
                <a:sym typeface="DM Sans"/>
              </a:rPr>
              <a:t>Criar uma célula abaixo.</a:t>
            </a:r>
            <a:endParaRPr sz="1350">
              <a:latin typeface="DM Sans"/>
              <a:ea typeface="DM Sans"/>
              <a:cs typeface="DM Sans"/>
              <a:sym typeface="DM Sans"/>
            </a:endParaRPr>
          </a:p>
          <a:p>
            <a:pPr indent="0" lvl="0" marL="0" rtl="0" algn="l">
              <a:spcBef>
                <a:spcPts val="0"/>
              </a:spcBef>
              <a:spcAft>
                <a:spcPts val="0"/>
              </a:spcAft>
              <a:buNone/>
            </a:pPr>
            <a:r>
              <a:t/>
            </a:r>
            <a:endParaRPr sz="1000">
              <a:latin typeface="DM Sans"/>
              <a:ea typeface="DM Sans"/>
              <a:cs typeface="DM Sans"/>
              <a:sym typeface="DM Sans"/>
            </a:endParaRPr>
          </a:p>
          <a:p>
            <a:pPr indent="0" lvl="0" marL="0" rtl="0" algn="l">
              <a:spcBef>
                <a:spcPts val="0"/>
              </a:spcBef>
              <a:spcAft>
                <a:spcPts val="0"/>
              </a:spcAft>
              <a:buNone/>
            </a:pPr>
            <a:r>
              <a:rPr b="1" lang="pt-BR" sz="1350">
                <a:latin typeface="DM Sans"/>
                <a:ea typeface="DM Sans"/>
                <a:cs typeface="DM Sans"/>
                <a:sym typeface="DM Sans"/>
              </a:rPr>
              <a:t>Esc + x:</a:t>
            </a:r>
            <a:r>
              <a:rPr lang="pt-BR" sz="1350">
                <a:latin typeface="DM Sans"/>
                <a:ea typeface="DM Sans"/>
                <a:cs typeface="DM Sans"/>
                <a:sym typeface="DM Sans"/>
              </a:rPr>
              <a:t> Deletar célula. </a:t>
            </a:r>
            <a:endParaRPr sz="1350">
              <a:latin typeface="DM Sans"/>
              <a:ea typeface="DM Sans"/>
              <a:cs typeface="DM Sans"/>
              <a:sym typeface="DM Sans"/>
            </a:endParaRPr>
          </a:p>
          <a:p>
            <a:pPr indent="0" lvl="0" marL="0" rtl="0" algn="l">
              <a:spcBef>
                <a:spcPts val="0"/>
              </a:spcBef>
              <a:spcAft>
                <a:spcPts val="0"/>
              </a:spcAft>
              <a:buNone/>
            </a:pPr>
            <a:r>
              <a:t/>
            </a:r>
            <a:endParaRPr sz="1000">
              <a:latin typeface="DM Sans"/>
              <a:ea typeface="DM Sans"/>
              <a:cs typeface="DM Sans"/>
              <a:sym typeface="DM Sans"/>
            </a:endParaRPr>
          </a:p>
          <a:p>
            <a:pPr indent="0" lvl="0" marL="0" rtl="0" algn="l">
              <a:spcBef>
                <a:spcPts val="0"/>
              </a:spcBef>
              <a:spcAft>
                <a:spcPts val="0"/>
              </a:spcAft>
              <a:buNone/>
            </a:pPr>
            <a:r>
              <a:rPr b="1" lang="pt-BR" sz="1350">
                <a:latin typeface="DM Sans"/>
                <a:ea typeface="DM Sans"/>
                <a:cs typeface="DM Sans"/>
                <a:sym typeface="DM Sans"/>
              </a:rPr>
              <a:t>Esc + m: </a:t>
            </a:r>
            <a:r>
              <a:rPr lang="pt-BR" sz="1350">
                <a:latin typeface="DM Sans"/>
                <a:ea typeface="DM Sans"/>
                <a:cs typeface="DM Sans"/>
                <a:sym typeface="DM Sans"/>
              </a:rPr>
              <a:t>Converte célula para markdown.</a:t>
            </a:r>
            <a:endParaRPr sz="1350">
              <a:latin typeface="DM Sans"/>
              <a:ea typeface="DM Sans"/>
              <a:cs typeface="DM Sans"/>
              <a:sym typeface="DM Sans"/>
            </a:endParaRPr>
          </a:p>
          <a:p>
            <a:pPr indent="0" lvl="0" marL="0" rtl="0" algn="l">
              <a:spcBef>
                <a:spcPts val="0"/>
              </a:spcBef>
              <a:spcAft>
                <a:spcPts val="0"/>
              </a:spcAft>
              <a:buNone/>
            </a:pPr>
            <a:r>
              <a:t/>
            </a:r>
            <a:endParaRPr sz="1000">
              <a:latin typeface="DM Sans"/>
              <a:ea typeface="DM Sans"/>
              <a:cs typeface="DM Sans"/>
              <a:sym typeface="DM Sans"/>
            </a:endParaRPr>
          </a:p>
          <a:p>
            <a:pPr indent="0" lvl="0" marL="0" rtl="0" algn="l">
              <a:spcBef>
                <a:spcPts val="0"/>
              </a:spcBef>
              <a:spcAft>
                <a:spcPts val="0"/>
              </a:spcAft>
              <a:buNone/>
            </a:pPr>
            <a:r>
              <a:rPr b="1" lang="pt-BR" sz="1350">
                <a:latin typeface="DM Sans"/>
                <a:ea typeface="DM Sans"/>
                <a:cs typeface="DM Sans"/>
                <a:sym typeface="DM Sans"/>
              </a:rPr>
              <a:t>Esc + y: </a:t>
            </a:r>
            <a:r>
              <a:rPr lang="pt-BR" sz="1350">
                <a:latin typeface="DM Sans"/>
                <a:ea typeface="DM Sans"/>
                <a:cs typeface="DM Sans"/>
                <a:sym typeface="DM Sans"/>
              </a:rPr>
              <a:t>Converte célula para código.</a:t>
            </a:r>
            <a:endParaRPr sz="1350">
              <a:latin typeface="DM Sans"/>
              <a:ea typeface="DM Sans"/>
              <a:cs typeface="DM Sans"/>
              <a:sym typeface="DM Sans"/>
            </a:endParaRPr>
          </a:p>
        </p:txBody>
      </p:sp>
      <p:pic>
        <p:nvPicPr>
          <p:cNvPr id="882" name="Google Shape;882;p128"/>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883" name="Google Shape;883;p128"/>
          <p:cNvSpPr txBox="1"/>
          <p:nvPr/>
        </p:nvSpPr>
        <p:spPr>
          <a:xfrm>
            <a:off x="488525" y="952450"/>
            <a:ext cx="5785500" cy="738900"/>
          </a:xfrm>
          <a:prstGeom prst="rect">
            <a:avLst/>
          </a:prstGeom>
          <a:noFill/>
          <a:ln>
            <a:noFill/>
          </a:ln>
        </p:spPr>
        <p:txBody>
          <a:bodyPr anchorCtr="0" anchor="t" bIns="91425" lIns="91425" spcFirstLastPara="1" rIns="91425" wrap="square" tIns="91425">
            <a:spAutoFit/>
          </a:bodyPr>
          <a:lstStyle/>
          <a:p>
            <a:pPr indent="-482600" lvl="0" marL="457200" marR="0" rtl="0" algn="l">
              <a:lnSpc>
                <a:spcPct val="90000"/>
              </a:lnSpc>
              <a:spcBef>
                <a:spcPts val="0"/>
              </a:spcBef>
              <a:spcAft>
                <a:spcPts val="0"/>
              </a:spcAft>
              <a:buClr>
                <a:schemeClr val="dk1"/>
              </a:buClr>
              <a:buSzPts val="4000"/>
              <a:buFont typeface="DM Sans"/>
              <a:buAutoNum type="arabicPeriod" startAt="3"/>
            </a:pPr>
            <a:r>
              <a:rPr b="1" lang="pt-BR" sz="4000">
                <a:solidFill>
                  <a:schemeClr val="dk1"/>
                </a:solidFill>
                <a:latin typeface="DM Sans"/>
                <a:ea typeface="DM Sans"/>
                <a:cs typeface="DM Sans"/>
                <a:sym typeface="DM Sans"/>
              </a:rPr>
              <a:t>Jupyter</a:t>
            </a:r>
            <a:endParaRPr b="1" sz="4000">
              <a:solidFill>
                <a:schemeClr val="dk1"/>
              </a:solidFill>
              <a:latin typeface="DM Sans"/>
              <a:ea typeface="DM Sans"/>
              <a:cs typeface="DM Sans"/>
              <a:sym typeface="DM Sans"/>
            </a:endParaRPr>
          </a:p>
        </p:txBody>
      </p:sp>
      <p:sp>
        <p:nvSpPr>
          <p:cNvPr id="884" name="Google Shape;884;p128"/>
          <p:cNvSpPr txBox="1"/>
          <p:nvPr/>
        </p:nvSpPr>
        <p:spPr>
          <a:xfrm>
            <a:off x="930550" y="468275"/>
            <a:ext cx="3704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1600">
                <a:solidFill>
                  <a:schemeClr val="dk1"/>
                </a:solidFill>
                <a:latin typeface="DM Sans"/>
                <a:ea typeface="DM Sans"/>
                <a:cs typeface="DM Sans"/>
                <a:sym typeface="DM Sans"/>
              </a:rPr>
              <a:t>Hands on lab</a:t>
            </a:r>
            <a:endParaRPr>
              <a:solidFill>
                <a:schemeClr val="dk1"/>
              </a:solidFill>
              <a:latin typeface="DM Sans"/>
              <a:ea typeface="DM Sans"/>
              <a:cs typeface="DM Sans"/>
              <a:sym typeface="DM Sans"/>
            </a:endParaRPr>
          </a:p>
        </p:txBody>
      </p:sp>
      <p:grpSp>
        <p:nvGrpSpPr>
          <p:cNvPr id="885" name="Google Shape;885;p128"/>
          <p:cNvGrpSpPr/>
          <p:nvPr/>
        </p:nvGrpSpPr>
        <p:grpSpPr>
          <a:xfrm>
            <a:off x="488525" y="468311"/>
            <a:ext cx="431074" cy="431074"/>
            <a:chOff x="473351" y="619523"/>
            <a:chExt cx="738900" cy="738900"/>
          </a:xfrm>
        </p:grpSpPr>
        <p:sp>
          <p:nvSpPr>
            <p:cNvPr id="886" name="Google Shape;886;p128"/>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87" name="Google Shape;887;p128" title="ícono de ejemplo en vivo"/>
            <p:cNvPicPr preferRelativeResize="0"/>
            <p:nvPr/>
          </p:nvPicPr>
          <p:blipFill>
            <a:blip r:embed="rId4">
              <a:alphaModFix/>
            </a:blip>
            <a:stretch>
              <a:fillRect/>
            </a:stretch>
          </p:blipFill>
          <p:spPr>
            <a:xfrm>
              <a:off x="616475" y="762650"/>
              <a:ext cx="452650" cy="452650"/>
            </a:xfrm>
            <a:prstGeom prst="rect">
              <a:avLst/>
            </a:prstGeom>
            <a:noFill/>
            <a:ln>
              <a:noFill/>
            </a:ln>
          </p:spPr>
        </p:pic>
      </p:grpSp>
      <p:sp>
        <p:nvSpPr>
          <p:cNvPr id="888" name="Google Shape;888;p128"/>
          <p:cNvSpPr/>
          <p:nvPr/>
        </p:nvSpPr>
        <p:spPr>
          <a:xfrm>
            <a:off x="7292800" y="1851550"/>
            <a:ext cx="477600" cy="572700"/>
          </a:xfrm>
          <a:prstGeom prst="rect">
            <a:avLst/>
          </a:prstGeom>
          <a:noFill/>
          <a:ln cap="flat" cmpd="sng" w="28575">
            <a:solidFill>
              <a:srgbClr val="EAFF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EAFF6A"/>
              </a:highlight>
            </a:endParaRPr>
          </a:p>
        </p:txBody>
      </p:sp>
      <p:sp>
        <p:nvSpPr>
          <p:cNvPr id="889" name="Google Shape;889;p128"/>
          <p:cNvSpPr/>
          <p:nvPr/>
        </p:nvSpPr>
        <p:spPr>
          <a:xfrm>
            <a:off x="7435025" y="2207450"/>
            <a:ext cx="477600" cy="400200"/>
          </a:xfrm>
          <a:prstGeom prst="rect">
            <a:avLst/>
          </a:prstGeom>
          <a:noFill/>
          <a:ln cap="flat" cmpd="sng" w="28575">
            <a:solidFill>
              <a:srgbClr val="EAFF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EAFF6A"/>
              </a:highlight>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3" name="Shape 893"/>
        <p:cNvGrpSpPr/>
        <p:nvPr/>
      </p:nvGrpSpPr>
      <p:grpSpPr>
        <a:xfrm>
          <a:off x="0" y="0"/>
          <a:ext cx="0" cy="0"/>
          <a:chOff x="0" y="0"/>
          <a:chExt cx="0" cy="0"/>
        </a:xfrm>
      </p:grpSpPr>
      <p:sp>
        <p:nvSpPr>
          <p:cNvPr id="894" name="Google Shape;894;p129"/>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pt-BR" sz="4000">
                <a:solidFill>
                  <a:srgbClr val="EAFF6A"/>
                </a:solidFill>
                <a:latin typeface="DM Sans"/>
                <a:ea typeface="DM Sans"/>
                <a:cs typeface="DM Sans"/>
                <a:sym typeface="DM Sans"/>
              </a:rPr>
              <a:t>Perguntas?</a:t>
            </a:r>
            <a:endParaRPr b="1" sz="4000">
              <a:solidFill>
                <a:srgbClr val="EAFF6A"/>
              </a:solidFill>
              <a:latin typeface="DM Sans"/>
              <a:ea typeface="DM Sans"/>
              <a:cs typeface="DM Sans"/>
              <a:sym typeface="DM Sans"/>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98" name="Shape 898"/>
        <p:cNvGrpSpPr/>
        <p:nvPr/>
      </p:nvGrpSpPr>
      <p:grpSpPr>
        <a:xfrm>
          <a:off x="0" y="0"/>
          <a:ext cx="0" cy="0"/>
          <a:chOff x="0" y="0"/>
          <a:chExt cx="0" cy="0"/>
        </a:xfrm>
      </p:grpSpPr>
      <p:sp>
        <p:nvSpPr>
          <p:cNvPr id="899" name="Google Shape;899;p130"/>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Como foi a aula?</a:t>
            </a:r>
            <a:endParaRPr b="1" sz="4000">
              <a:solidFill>
                <a:schemeClr val="dk1"/>
              </a:solidFill>
              <a:latin typeface="DM Sans"/>
              <a:ea typeface="DM Sans"/>
              <a:cs typeface="DM Sans"/>
              <a:sym typeface="DM Sans"/>
            </a:endParaRPr>
          </a:p>
        </p:txBody>
      </p:sp>
      <p:sp>
        <p:nvSpPr>
          <p:cNvPr id="900" name="Google Shape;900;p130"/>
          <p:cNvSpPr/>
          <p:nvPr/>
        </p:nvSpPr>
        <p:spPr>
          <a:xfrm>
            <a:off x="4278440" y="1960454"/>
            <a:ext cx="587100" cy="5871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130"/>
          <p:cNvSpPr txBox="1"/>
          <p:nvPr/>
        </p:nvSpPr>
        <p:spPr>
          <a:xfrm>
            <a:off x="990250" y="2766050"/>
            <a:ext cx="19602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pt-BR">
                <a:solidFill>
                  <a:schemeClr val="dk1"/>
                </a:solidFill>
                <a:latin typeface="DM Sans"/>
                <a:ea typeface="DM Sans"/>
                <a:cs typeface="DM Sans"/>
                <a:sym typeface="DM Sans"/>
              </a:rPr>
              <a:t>Que bom</a:t>
            </a:r>
            <a:endParaRPr b="1">
              <a:latin typeface="DM Sans"/>
              <a:ea typeface="DM Sans"/>
              <a:cs typeface="DM Sans"/>
              <a:sym typeface="DM Sans"/>
            </a:endParaRPr>
          </a:p>
        </p:txBody>
      </p:sp>
      <p:sp>
        <p:nvSpPr>
          <p:cNvPr id="902" name="Google Shape;902;p130"/>
          <p:cNvSpPr txBox="1"/>
          <p:nvPr/>
        </p:nvSpPr>
        <p:spPr>
          <a:xfrm>
            <a:off x="3596550" y="2766050"/>
            <a:ext cx="19602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pt-BR">
                <a:solidFill>
                  <a:schemeClr val="dk1"/>
                </a:solidFill>
                <a:latin typeface="DM Sans"/>
                <a:ea typeface="DM Sans"/>
                <a:cs typeface="DM Sans"/>
                <a:sym typeface="DM Sans"/>
              </a:rPr>
              <a:t>Que pena</a:t>
            </a:r>
            <a:endParaRPr b="1">
              <a:latin typeface="DM Sans"/>
              <a:ea typeface="DM Sans"/>
              <a:cs typeface="DM Sans"/>
              <a:sym typeface="DM Sans"/>
            </a:endParaRPr>
          </a:p>
        </p:txBody>
      </p:sp>
      <p:sp>
        <p:nvSpPr>
          <p:cNvPr id="903" name="Google Shape;903;p130"/>
          <p:cNvSpPr/>
          <p:nvPr/>
        </p:nvSpPr>
        <p:spPr>
          <a:xfrm>
            <a:off x="6825776" y="1960479"/>
            <a:ext cx="587100" cy="5871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04" name="Google Shape;904;p130"/>
          <p:cNvCxnSpPr>
            <a:stCxn id="905" idx="6"/>
            <a:endCxn id="900" idx="2"/>
          </p:cNvCxnSpPr>
          <p:nvPr/>
        </p:nvCxnSpPr>
        <p:spPr>
          <a:xfrm>
            <a:off x="2318213" y="2254029"/>
            <a:ext cx="1960200" cy="0"/>
          </a:xfrm>
          <a:prstGeom prst="straightConnector1">
            <a:avLst/>
          </a:prstGeom>
          <a:noFill/>
          <a:ln cap="flat" cmpd="sng" w="9525">
            <a:solidFill>
              <a:srgbClr val="EAFF6A"/>
            </a:solidFill>
            <a:prstDash val="solid"/>
            <a:round/>
            <a:headEnd len="med" w="med" type="none"/>
            <a:tailEnd len="med" w="med" type="none"/>
          </a:ln>
        </p:spPr>
      </p:cxnSp>
      <p:cxnSp>
        <p:nvCxnSpPr>
          <p:cNvPr id="906" name="Google Shape;906;p130"/>
          <p:cNvCxnSpPr>
            <a:stCxn id="900" idx="6"/>
            <a:endCxn id="903" idx="2"/>
          </p:cNvCxnSpPr>
          <p:nvPr/>
        </p:nvCxnSpPr>
        <p:spPr>
          <a:xfrm>
            <a:off x="4865540" y="2254004"/>
            <a:ext cx="1960200" cy="0"/>
          </a:xfrm>
          <a:prstGeom prst="straightConnector1">
            <a:avLst/>
          </a:prstGeom>
          <a:noFill/>
          <a:ln cap="flat" cmpd="sng" w="9525">
            <a:solidFill>
              <a:srgbClr val="EAFF6A"/>
            </a:solidFill>
            <a:prstDash val="solid"/>
            <a:round/>
            <a:headEnd len="med" w="med" type="none"/>
            <a:tailEnd len="med" w="med" type="none"/>
          </a:ln>
        </p:spPr>
      </p:cxnSp>
      <p:sp>
        <p:nvSpPr>
          <p:cNvPr id="907" name="Google Shape;907;p130"/>
          <p:cNvSpPr txBox="1"/>
          <p:nvPr/>
        </p:nvSpPr>
        <p:spPr>
          <a:xfrm>
            <a:off x="6143875" y="2766050"/>
            <a:ext cx="19602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pt-BR">
                <a:solidFill>
                  <a:schemeClr val="dk1"/>
                </a:solidFill>
                <a:latin typeface="DM Sans"/>
                <a:ea typeface="DM Sans"/>
                <a:cs typeface="DM Sans"/>
                <a:sym typeface="DM Sans"/>
              </a:rPr>
              <a:t>Que tal</a:t>
            </a:r>
            <a:endParaRPr b="1">
              <a:latin typeface="DM Sans"/>
              <a:ea typeface="DM Sans"/>
              <a:cs typeface="DM Sans"/>
              <a:sym typeface="DM Sans"/>
            </a:endParaRPr>
          </a:p>
        </p:txBody>
      </p:sp>
      <p:sp>
        <p:nvSpPr>
          <p:cNvPr id="908" name="Google Shape;908;p130"/>
          <p:cNvSpPr txBox="1"/>
          <p:nvPr/>
        </p:nvSpPr>
        <p:spPr>
          <a:xfrm>
            <a:off x="1049225" y="3192575"/>
            <a:ext cx="1950900" cy="11094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Clr>
                <a:schemeClr val="dk1"/>
              </a:buClr>
              <a:buSzPts val="1100"/>
              <a:buFont typeface="Arial"/>
              <a:buNone/>
            </a:pPr>
            <a:r>
              <a:rPr lang="pt-BR" sz="1350">
                <a:solidFill>
                  <a:schemeClr val="dk1"/>
                </a:solidFill>
                <a:latin typeface="DM Sans"/>
                <a:ea typeface="DM Sans"/>
                <a:cs typeface="DM Sans"/>
                <a:sym typeface="DM Sans"/>
              </a:rPr>
              <a:t>O que foi super legal na aula e podemos sempre trazer para as próximas?</a:t>
            </a:r>
            <a:endParaRPr sz="1350">
              <a:latin typeface="DM Sans"/>
              <a:ea typeface="DM Sans"/>
              <a:cs typeface="DM Sans"/>
              <a:sym typeface="DM Sans"/>
            </a:endParaRPr>
          </a:p>
        </p:txBody>
      </p:sp>
      <p:sp>
        <p:nvSpPr>
          <p:cNvPr id="909" name="Google Shape;909;p130"/>
          <p:cNvSpPr txBox="1"/>
          <p:nvPr/>
        </p:nvSpPr>
        <p:spPr>
          <a:xfrm>
            <a:off x="3596550" y="3192575"/>
            <a:ext cx="1950900" cy="870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Clr>
                <a:schemeClr val="dk1"/>
              </a:buClr>
              <a:buSzPts val="1100"/>
              <a:buFont typeface="Arial"/>
              <a:buNone/>
            </a:pPr>
            <a:r>
              <a:rPr lang="pt-BR" sz="1350">
                <a:solidFill>
                  <a:schemeClr val="dk1"/>
                </a:solidFill>
                <a:latin typeface="DM Sans"/>
                <a:ea typeface="DM Sans"/>
                <a:cs typeface="DM Sans"/>
                <a:sym typeface="DM Sans"/>
              </a:rPr>
              <a:t>O que você acha que não funcionou bem e precisamos melhorar?</a:t>
            </a:r>
            <a:endParaRPr sz="1350">
              <a:latin typeface="DM Sans"/>
              <a:ea typeface="DM Sans"/>
              <a:cs typeface="DM Sans"/>
              <a:sym typeface="DM Sans"/>
            </a:endParaRPr>
          </a:p>
        </p:txBody>
      </p:sp>
      <p:sp>
        <p:nvSpPr>
          <p:cNvPr id="910" name="Google Shape;910;p130"/>
          <p:cNvSpPr txBox="1"/>
          <p:nvPr/>
        </p:nvSpPr>
        <p:spPr>
          <a:xfrm>
            <a:off x="6143875" y="3192575"/>
            <a:ext cx="1950900" cy="870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Clr>
                <a:schemeClr val="dk1"/>
              </a:buClr>
              <a:buSzPts val="1100"/>
              <a:buFont typeface="Arial"/>
              <a:buNone/>
            </a:pPr>
            <a:r>
              <a:rPr lang="pt-BR" sz="1350">
                <a:solidFill>
                  <a:schemeClr val="dk1"/>
                </a:solidFill>
                <a:latin typeface="DM Sans"/>
                <a:ea typeface="DM Sans"/>
                <a:cs typeface="DM Sans"/>
                <a:sym typeface="DM Sans"/>
              </a:rPr>
              <a:t>Qual sugestão deveríamos tentar em próximas aulas?</a:t>
            </a:r>
            <a:endParaRPr sz="1350">
              <a:latin typeface="DM Sans"/>
              <a:ea typeface="DM Sans"/>
              <a:cs typeface="DM Sans"/>
              <a:sym typeface="DM Sans"/>
            </a:endParaRPr>
          </a:p>
        </p:txBody>
      </p:sp>
      <p:sp>
        <p:nvSpPr>
          <p:cNvPr id="911" name="Google Shape;911;p130"/>
          <p:cNvSpPr txBox="1"/>
          <p:nvPr/>
        </p:nvSpPr>
        <p:spPr>
          <a:xfrm>
            <a:off x="4364888" y="1953850"/>
            <a:ext cx="414300" cy="6003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pt-BR" sz="3000">
                <a:solidFill>
                  <a:schemeClr val="dk1"/>
                </a:solidFill>
                <a:latin typeface="DM Sans"/>
                <a:ea typeface="DM Sans"/>
                <a:cs typeface="DM Sans"/>
                <a:sym typeface="DM Sans"/>
              </a:rPr>
              <a:t>2</a:t>
            </a:r>
            <a:endParaRPr b="1" sz="3000">
              <a:solidFill>
                <a:schemeClr val="dk1"/>
              </a:solidFill>
              <a:latin typeface="DM Sans"/>
              <a:ea typeface="DM Sans"/>
              <a:cs typeface="DM Sans"/>
              <a:sym typeface="DM Sans"/>
            </a:endParaRPr>
          </a:p>
        </p:txBody>
      </p:sp>
      <p:sp>
        <p:nvSpPr>
          <p:cNvPr id="912" name="Google Shape;912;p130"/>
          <p:cNvSpPr txBox="1"/>
          <p:nvPr/>
        </p:nvSpPr>
        <p:spPr>
          <a:xfrm>
            <a:off x="6912188" y="1953850"/>
            <a:ext cx="414300" cy="6003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pt-BR" sz="3000">
                <a:solidFill>
                  <a:schemeClr val="dk1"/>
                </a:solidFill>
                <a:latin typeface="DM Sans"/>
                <a:ea typeface="DM Sans"/>
                <a:cs typeface="DM Sans"/>
                <a:sym typeface="DM Sans"/>
              </a:rPr>
              <a:t>3</a:t>
            </a:r>
            <a:endParaRPr b="1" sz="3000">
              <a:solidFill>
                <a:schemeClr val="dk1"/>
              </a:solidFill>
              <a:latin typeface="DM Sans"/>
              <a:ea typeface="DM Sans"/>
              <a:cs typeface="DM Sans"/>
              <a:sym typeface="DM Sans"/>
            </a:endParaRPr>
          </a:p>
        </p:txBody>
      </p:sp>
      <p:grpSp>
        <p:nvGrpSpPr>
          <p:cNvPr id="913" name="Google Shape;913;p130"/>
          <p:cNvGrpSpPr/>
          <p:nvPr/>
        </p:nvGrpSpPr>
        <p:grpSpPr>
          <a:xfrm>
            <a:off x="1731113" y="1953850"/>
            <a:ext cx="587100" cy="600300"/>
            <a:chOff x="1731113" y="1953850"/>
            <a:chExt cx="587100" cy="600300"/>
          </a:xfrm>
        </p:grpSpPr>
        <p:sp>
          <p:nvSpPr>
            <p:cNvPr id="905" name="Google Shape;905;p130"/>
            <p:cNvSpPr/>
            <p:nvPr/>
          </p:nvSpPr>
          <p:spPr>
            <a:xfrm>
              <a:off x="1731113" y="1960479"/>
              <a:ext cx="587100" cy="5871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130"/>
            <p:cNvSpPr txBox="1"/>
            <p:nvPr/>
          </p:nvSpPr>
          <p:spPr>
            <a:xfrm>
              <a:off x="1817525" y="1953850"/>
              <a:ext cx="414300" cy="6003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pt-BR" sz="3000">
                  <a:solidFill>
                    <a:schemeClr val="dk1"/>
                  </a:solidFill>
                  <a:latin typeface="DM Sans"/>
                  <a:ea typeface="DM Sans"/>
                  <a:cs typeface="DM Sans"/>
                  <a:sym typeface="DM Sans"/>
                </a:rPr>
                <a:t>1</a:t>
              </a:r>
              <a:endParaRPr b="1" sz="3000">
                <a:solidFill>
                  <a:schemeClr val="dk1"/>
                </a:solidFill>
                <a:latin typeface="DM Sans"/>
                <a:ea typeface="DM Sans"/>
                <a:cs typeface="DM Sans"/>
                <a:sym typeface="DM Sans"/>
              </a:endParaRPr>
            </a:p>
          </p:txBody>
        </p:sp>
      </p:gr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8" name="Shape 918"/>
        <p:cNvGrpSpPr/>
        <p:nvPr/>
      </p:nvGrpSpPr>
      <p:grpSpPr>
        <a:xfrm>
          <a:off x="0" y="0"/>
          <a:ext cx="0" cy="0"/>
          <a:chOff x="0" y="0"/>
          <a:chExt cx="0" cy="0"/>
        </a:xfrm>
      </p:grpSpPr>
      <p:sp>
        <p:nvSpPr>
          <p:cNvPr id="919" name="Google Shape;919;p131"/>
          <p:cNvSpPr txBox="1"/>
          <p:nvPr/>
        </p:nvSpPr>
        <p:spPr>
          <a:xfrm>
            <a:off x="741962" y="1166875"/>
            <a:ext cx="4490400" cy="1403700"/>
          </a:xfrm>
          <a:prstGeom prst="rect">
            <a:avLst/>
          </a:prstGeom>
          <a:noFill/>
          <a:ln>
            <a:noFill/>
          </a:ln>
        </p:spPr>
        <p:txBody>
          <a:bodyPr anchorCtr="0" anchor="t" bIns="91425" lIns="91425" spcFirstLastPara="1" rIns="91425" wrap="square" tIns="91425">
            <a:spAutoFit/>
          </a:bodyPr>
          <a:lstStyle/>
          <a:p>
            <a:pPr indent="0" lvl="0" marL="0" marR="0" rtl="0" algn="r">
              <a:lnSpc>
                <a:spcPct val="90000"/>
              </a:lnSpc>
              <a:spcBef>
                <a:spcPts val="0"/>
              </a:spcBef>
              <a:spcAft>
                <a:spcPts val="0"/>
              </a:spcAft>
              <a:buClr>
                <a:srgbClr val="000000"/>
              </a:buClr>
              <a:buSzPts val="4400"/>
              <a:buFont typeface="Arial"/>
              <a:buNone/>
            </a:pPr>
            <a:r>
              <a:rPr b="1" i="0" lang="pt-BR" sz="4400" u="none" cap="none" strike="noStrike">
                <a:solidFill>
                  <a:srgbClr val="EAFF6A"/>
                </a:solidFill>
                <a:latin typeface="DM Sans"/>
                <a:ea typeface="DM Sans"/>
                <a:cs typeface="DM Sans"/>
                <a:sym typeface="DM Sans"/>
              </a:rPr>
              <a:t>O que você achou da aula?</a:t>
            </a:r>
            <a:endParaRPr b="1" i="0" sz="4400" u="none" cap="none" strike="noStrike">
              <a:solidFill>
                <a:srgbClr val="EAFF6A"/>
              </a:solidFill>
              <a:latin typeface="DM Sans"/>
              <a:ea typeface="DM Sans"/>
              <a:cs typeface="DM Sans"/>
              <a:sym typeface="DM Sans"/>
            </a:endParaRPr>
          </a:p>
        </p:txBody>
      </p:sp>
      <p:sp>
        <p:nvSpPr>
          <p:cNvPr id="920" name="Google Shape;920;p131"/>
          <p:cNvSpPr txBox="1"/>
          <p:nvPr/>
        </p:nvSpPr>
        <p:spPr>
          <a:xfrm>
            <a:off x="5397545" y="3224100"/>
            <a:ext cx="3004500" cy="969600"/>
          </a:xfrm>
          <a:prstGeom prst="rect">
            <a:avLst/>
          </a:prstGeom>
          <a:noFill/>
          <a:ln>
            <a:noFill/>
          </a:ln>
        </p:spPr>
        <p:txBody>
          <a:bodyPr anchorCtr="0" anchor="t" bIns="91425" lIns="91425" spcFirstLastPara="1" rIns="91425" wrap="square" tIns="91425">
            <a:spAutoFit/>
          </a:bodyPr>
          <a:lstStyle/>
          <a:p>
            <a:pPr indent="-336550" lvl="0" marL="457200" marR="0" rtl="0" algn="l">
              <a:lnSpc>
                <a:spcPct val="100000"/>
              </a:lnSpc>
              <a:spcBef>
                <a:spcPts val="0"/>
              </a:spcBef>
              <a:spcAft>
                <a:spcPts val="0"/>
              </a:spcAft>
              <a:buClr>
                <a:schemeClr val="lt1"/>
              </a:buClr>
              <a:buSzPts val="1700"/>
              <a:buFont typeface="DM Sans"/>
              <a:buAutoNum type="arabicPeriod"/>
            </a:pPr>
            <a:r>
              <a:rPr i="0" lang="pt-BR" sz="1700" u="none" cap="none" strike="noStrike">
                <a:solidFill>
                  <a:schemeClr val="lt1"/>
                </a:solidFill>
                <a:latin typeface="DM Sans"/>
                <a:ea typeface="DM Sans"/>
                <a:cs typeface="DM Sans"/>
                <a:sym typeface="DM Sans"/>
              </a:rPr>
              <a:t>Acesse a plataforma</a:t>
            </a:r>
            <a:endParaRPr i="0" sz="1700" u="none" cap="none" strike="noStrike">
              <a:solidFill>
                <a:schemeClr val="lt1"/>
              </a:solidFill>
              <a:latin typeface="DM Sans"/>
              <a:ea typeface="DM Sans"/>
              <a:cs typeface="DM Sans"/>
              <a:sym typeface="DM Sans"/>
            </a:endParaRPr>
          </a:p>
          <a:p>
            <a:pPr indent="-336550" lvl="0" marL="457200" marR="0" rtl="0" algn="l">
              <a:lnSpc>
                <a:spcPct val="100000"/>
              </a:lnSpc>
              <a:spcBef>
                <a:spcPts val="0"/>
              </a:spcBef>
              <a:spcAft>
                <a:spcPts val="0"/>
              </a:spcAft>
              <a:buClr>
                <a:schemeClr val="lt1"/>
              </a:buClr>
              <a:buSzPts val="1700"/>
              <a:buFont typeface="DM Sans"/>
              <a:buAutoNum type="arabicPeriod"/>
            </a:pPr>
            <a:r>
              <a:rPr i="0" lang="pt-BR" sz="1700" u="none" cap="none" strike="noStrike">
                <a:solidFill>
                  <a:schemeClr val="lt1"/>
                </a:solidFill>
                <a:latin typeface="DM Sans"/>
                <a:ea typeface="DM Sans"/>
                <a:cs typeface="DM Sans"/>
                <a:sym typeface="DM Sans"/>
              </a:rPr>
              <a:t>Vá na aula do dia</a:t>
            </a:r>
            <a:endParaRPr i="0" sz="1700" u="none" cap="none" strike="noStrike">
              <a:solidFill>
                <a:schemeClr val="lt1"/>
              </a:solidFill>
              <a:latin typeface="DM Sans"/>
              <a:ea typeface="DM Sans"/>
              <a:cs typeface="DM Sans"/>
              <a:sym typeface="DM Sans"/>
            </a:endParaRPr>
          </a:p>
          <a:p>
            <a:pPr indent="-336550" lvl="0" marL="457200" marR="0" rtl="0" algn="l">
              <a:lnSpc>
                <a:spcPct val="100000"/>
              </a:lnSpc>
              <a:spcBef>
                <a:spcPts val="0"/>
              </a:spcBef>
              <a:spcAft>
                <a:spcPts val="0"/>
              </a:spcAft>
              <a:buClr>
                <a:schemeClr val="lt1"/>
              </a:buClr>
              <a:buSzPts val="1700"/>
              <a:buFont typeface="DM Sans"/>
              <a:buAutoNum type="arabicPeriod"/>
            </a:pPr>
            <a:r>
              <a:rPr i="0" lang="pt-BR" sz="1700" u="none" cap="none" strike="noStrike">
                <a:solidFill>
                  <a:schemeClr val="lt1"/>
                </a:solidFill>
                <a:latin typeface="DM Sans"/>
                <a:ea typeface="DM Sans"/>
                <a:cs typeface="DM Sans"/>
                <a:sym typeface="DM Sans"/>
              </a:rPr>
              <a:t>Clique em </a:t>
            </a:r>
            <a:r>
              <a:rPr i="0" lang="pt-BR" sz="1700" u="none" cap="none" strike="noStrike">
                <a:solidFill>
                  <a:schemeClr val="dk1"/>
                </a:solidFill>
                <a:highlight>
                  <a:srgbClr val="EAFF6A"/>
                </a:highlight>
                <a:latin typeface="DM Sans"/>
                <a:ea typeface="DM Sans"/>
                <a:cs typeface="DM Sans"/>
                <a:sym typeface="DM Sans"/>
              </a:rPr>
              <a:t>Avaliar</a:t>
            </a:r>
            <a:endParaRPr i="0" sz="1700" u="none" cap="none" strike="noStrike">
              <a:solidFill>
                <a:schemeClr val="dk1"/>
              </a:solidFill>
              <a:highlight>
                <a:srgbClr val="EAFF6A"/>
              </a:highlight>
              <a:latin typeface="DM Sans"/>
              <a:ea typeface="DM Sans"/>
              <a:cs typeface="DM Sans"/>
              <a:sym typeface="DM Sans"/>
            </a:endParaRPr>
          </a:p>
        </p:txBody>
      </p:sp>
      <p:grpSp>
        <p:nvGrpSpPr>
          <p:cNvPr id="921" name="Google Shape;921;p131"/>
          <p:cNvGrpSpPr/>
          <p:nvPr/>
        </p:nvGrpSpPr>
        <p:grpSpPr>
          <a:xfrm>
            <a:off x="1527125" y="2646775"/>
            <a:ext cx="3705225" cy="923925"/>
            <a:chOff x="4463725" y="2301200"/>
            <a:chExt cx="3705225" cy="923925"/>
          </a:xfrm>
        </p:grpSpPr>
        <p:pic>
          <p:nvPicPr>
            <p:cNvPr id="922" name="Google Shape;922;p131"/>
            <p:cNvPicPr preferRelativeResize="0"/>
            <p:nvPr/>
          </p:nvPicPr>
          <p:blipFill rotWithShape="1">
            <a:blip r:embed="rId3">
              <a:alphaModFix/>
            </a:blip>
            <a:srcRect b="0" l="0" r="0" t="0"/>
            <a:stretch/>
          </p:blipFill>
          <p:spPr>
            <a:xfrm>
              <a:off x="4463725" y="2301200"/>
              <a:ext cx="3705225" cy="923925"/>
            </a:xfrm>
            <a:prstGeom prst="rect">
              <a:avLst/>
            </a:prstGeom>
            <a:noFill/>
            <a:ln>
              <a:noFill/>
            </a:ln>
          </p:spPr>
        </p:pic>
        <p:pic>
          <p:nvPicPr>
            <p:cNvPr id="923" name="Google Shape;923;p131"/>
            <p:cNvPicPr preferRelativeResize="0"/>
            <p:nvPr/>
          </p:nvPicPr>
          <p:blipFill rotWithShape="1">
            <a:blip r:embed="rId4">
              <a:alphaModFix/>
            </a:blip>
            <a:srcRect b="0" l="0" r="0" t="0"/>
            <a:stretch/>
          </p:blipFill>
          <p:spPr>
            <a:xfrm rot="-1227742">
              <a:off x="6045954" y="2821352"/>
              <a:ext cx="266496" cy="344899"/>
            </a:xfrm>
            <a:prstGeom prst="rect">
              <a:avLst/>
            </a:prstGeom>
            <a:noFill/>
            <a:ln>
              <a:noFill/>
            </a:ln>
          </p:spPr>
        </p:pic>
      </p:grpSp>
      <p:sp>
        <p:nvSpPr>
          <p:cNvPr id="924" name="Google Shape;924;p131"/>
          <p:cNvSpPr txBox="1"/>
          <p:nvPr/>
        </p:nvSpPr>
        <p:spPr>
          <a:xfrm>
            <a:off x="1527113" y="3661200"/>
            <a:ext cx="5947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i="0" lang="pt-BR" sz="1400" u="none" cap="none" strike="noStrike">
                <a:solidFill>
                  <a:srgbClr val="EAFF6A"/>
                </a:solidFill>
                <a:latin typeface="DM Sans"/>
                <a:ea typeface="DM Sans"/>
                <a:cs typeface="DM Sans"/>
                <a:sym typeface="DM Sans"/>
              </a:rPr>
              <a:t>Seu feedback vale pontos para o Top 10!! 😎</a:t>
            </a:r>
            <a:endParaRPr i="0" sz="1400" u="none" cap="none" strike="noStrike">
              <a:solidFill>
                <a:srgbClr val="EAFF6A"/>
              </a:solidFill>
              <a:latin typeface="DM Sans"/>
              <a:ea typeface="DM Sans"/>
              <a:cs typeface="DM Sans"/>
              <a:sym typeface="DM Sans"/>
            </a:endParaRPr>
          </a:p>
        </p:txBody>
      </p:sp>
      <p:sp>
        <p:nvSpPr>
          <p:cNvPr id="925" name="Google Shape;925;p131"/>
          <p:cNvSpPr txBox="1"/>
          <p:nvPr/>
        </p:nvSpPr>
        <p:spPr>
          <a:xfrm>
            <a:off x="5397538" y="2826038"/>
            <a:ext cx="2345400" cy="477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900"/>
              <a:buFont typeface="Arial"/>
              <a:buNone/>
            </a:pPr>
            <a:r>
              <a:rPr b="1" i="0" lang="pt-BR" sz="1900" u="none" cap="none" strike="noStrike">
                <a:solidFill>
                  <a:schemeClr val="lt1"/>
                </a:solidFill>
                <a:latin typeface="DM Sans"/>
                <a:ea typeface="DM Sans"/>
                <a:cs typeface="DM Sans"/>
                <a:sym typeface="DM Sans"/>
              </a:rPr>
              <a:t>Deixe sua opinião!</a:t>
            </a:r>
            <a:endParaRPr b="1" i="0" sz="1900" u="none" cap="none" strike="noStrike">
              <a:solidFill>
                <a:schemeClr val="lt1"/>
              </a:solidFill>
              <a:latin typeface="DM Sans"/>
              <a:ea typeface="DM Sans"/>
              <a:cs typeface="DM Sans"/>
              <a:sym typeface="DM Sans"/>
            </a:endParaRPr>
          </a:p>
        </p:txBody>
      </p:sp>
      <p:pic>
        <p:nvPicPr>
          <p:cNvPr id="926" name="Google Shape;926;p131"/>
          <p:cNvPicPr preferRelativeResize="0"/>
          <p:nvPr/>
        </p:nvPicPr>
        <p:blipFill rotWithShape="1">
          <a:blip r:embed="rId5">
            <a:alphaModFix/>
          </a:blip>
          <a:srcRect b="14381" l="0" r="0" t="7840"/>
          <a:stretch/>
        </p:blipFill>
        <p:spPr>
          <a:xfrm>
            <a:off x="5473738" y="1273263"/>
            <a:ext cx="1996400" cy="1552775"/>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0" name="Shape 930"/>
        <p:cNvGrpSpPr/>
        <p:nvPr/>
      </p:nvGrpSpPr>
      <p:grpSpPr>
        <a:xfrm>
          <a:off x="0" y="0"/>
          <a:ext cx="0" cy="0"/>
          <a:chOff x="0" y="0"/>
          <a:chExt cx="0" cy="0"/>
        </a:xfrm>
      </p:grpSpPr>
      <p:sp>
        <p:nvSpPr>
          <p:cNvPr id="931" name="Google Shape;931;p132"/>
          <p:cNvSpPr txBox="1"/>
          <p:nvPr/>
        </p:nvSpPr>
        <p:spPr>
          <a:xfrm>
            <a:off x="1461300" y="2226163"/>
            <a:ext cx="6221400" cy="16392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pt-BR" sz="3500">
                <a:solidFill>
                  <a:schemeClr val="dk1"/>
                </a:solidFill>
                <a:highlight>
                  <a:srgbClr val="EAFF6A"/>
                </a:highlight>
                <a:latin typeface="DM Sans"/>
                <a:ea typeface="DM Sans"/>
                <a:cs typeface="DM Sans"/>
                <a:sym typeface="DM Sans"/>
              </a:rPr>
              <a:t>Você quer saber mais?</a:t>
            </a:r>
            <a:endParaRPr b="1" sz="3500">
              <a:solidFill>
                <a:schemeClr val="dk1"/>
              </a:solidFill>
              <a:highlight>
                <a:srgbClr val="EAFF6A"/>
              </a:highlight>
              <a:latin typeface="DM Sans"/>
              <a:ea typeface="DM Sans"/>
              <a:cs typeface="DM Sans"/>
              <a:sym typeface="DM Sans"/>
            </a:endParaRPr>
          </a:p>
          <a:p>
            <a:pPr indent="0" lvl="0" marL="0" rtl="0" algn="ctr">
              <a:lnSpc>
                <a:spcPct val="90000"/>
              </a:lnSpc>
              <a:spcBef>
                <a:spcPts val="0"/>
              </a:spcBef>
              <a:spcAft>
                <a:spcPts val="0"/>
              </a:spcAft>
              <a:buNone/>
            </a:pPr>
            <a:r>
              <a:rPr b="1" lang="pt-BR" sz="3500">
                <a:solidFill>
                  <a:schemeClr val="dk1"/>
                </a:solidFill>
                <a:latin typeface="DM Sans"/>
                <a:ea typeface="DM Sans"/>
                <a:cs typeface="DM Sans"/>
                <a:sym typeface="DM Sans"/>
              </a:rPr>
              <a:t>Deixamos material </a:t>
            </a:r>
            <a:endParaRPr b="1" sz="3500">
              <a:solidFill>
                <a:schemeClr val="dk1"/>
              </a:solidFill>
              <a:latin typeface="DM Sans"/>
              <a:ea typeface="DM Sans"/>
              <a:cs typeface="DM Sans"/>
              <a:sym typeface="DM Sans"/>
            </a:endParaRPr>
          </a:p>
          <a:p>
            <a:pPr indent="0" lvl="0" marL="0" rtl="0" algn="ctr">
              <a:lnSpc>
                <a:spcPct val="90000"/>
              </a:lnSpc>
              <a:spcBef>
                <a:spcPts val="0"/>
              </a:spcBef>
              <a:spcAft>
                <a:spcPts val="0"/>
              </a:spcAft>
              <a:buNone/>
            </a:pPr>
            <a:r>
              <a:rPr b="1" lang="pt-BR" sz="3500">
                <a:solidFill>
                  <a:schemeClr val="dk1"/>
                </a:solidFill>
                <a:latin typeface="DM Sans"/>
                <a:ea typeface="DM Sans"/>
                <a:cs typeface="DM Sans"/>
                <a:sym typeface="DM Sans"/>
              </a:rPr>
              <a:t>extra da aula</a:t>
            </a:r>
            <a:endParaRPr b="1" sz="3500">
              <a:solidFill>
                <a:schemeClr val="dk1"/>
              </a:solidFill>
              <a:latin typeface="DM Sans"/>
              <a:ea typeface="DM Sans"/>
              <a:cs typeface="DM Sans"/>
              <a:sym typeface="DM Sans"/>
            </a:endParaRPr>
          </a:p>
        </p:txBody>
      </p:sp>
      <p:grpSp>
        <p:nvGrpSpPr>
          <p:cNvPr id="932" name="Google Shape;932;p132"/>
          <p:cNvGrpSpPr/>
          <p:nvPr/>
        </p:nvGrpSpPr>
        <p:grpSpPr>
          <a:xfrm>
            <a:off x="4202550" y="1278135"/>
            <a:ext cx="738900" cy="738900"/>
            <a:chOff x="4202550" y="994173"/>
            <a:chExt cx="738900" cy="738900"/>
          </a:xfrm>
        </p:grpSpPr>
        <p:sp>
          <p:nvSpPr>
            <p:cNvPr id="933" name="Google Shape;933;p132"/>
            <p:cNvSpPr/>
            <p:nvPr/>
          </p:nvSpPr>
          <p:spPr>
            <a:xfrm>
              <a:off x="4202550" y="99417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pic>
          <p:nvPicPr>
            <p:cNvPr id="934" name="Google Shape;934;p132" title="ícono de material ampliado"/>
            <p:cNvPicPr preferRelativeResize="0"/>
            <p:nvPr/>
          </p:nvPicPr>
          <p:blipFill>
            <a:blip r:embed="rId3">
              <a:alphaModFix/>
            </a:blip>
            <a:stretch>
              <a:fillRect/>
            </a:stretch>
          </p:blipFill>
          <p:spPr>
            <a:xfrm>
              <a:off x="4346688" y="1138325"/>
              <a:ext cx="450600" cy="450600"/>
            </a:xfrm>
            <a:prstGeom prst="rect">
              <a:avLst/>
            </a:prstGeom>
            <a:noFill/>
            <a:ln>
              <a:noFill/>
            </a:ln>
          </p:spPr>
        </p:pic>
      </p:gr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8" name="Shape 938"/>
        <p:cNvGrpSpPr/>
        <p:nvPr/>
      </p:nvGrpSpPr>
      <p:grpSpPr>
        <a:xfrm>
          <a:off x="0" y="0"/>
          <a:ext cx="0" cy="0"/>
          <a:chOff x="0" y="0"/>
          <a:chExt cx="0" cy="0"/>
        </a:xfrm>
      </p:grpSpPr>
      <p:sp>
        <p:nvSpPr>
          <p:cNvPr id="939" name="Google Shape;939;p133"/>
          <p:cNvSpPr txBox="1"/>
          <p:nvPr/>
        </p:nvSpPr>
        <p:spPr>
          <a:xfrm>
            <a:off x="501450" y="899375"/>
            <a:ext cx="731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Recursos multimídia</a:t>
            </a:r>
            <a:endParaRPr b="1" sz="4000">
              <a:solidFill>
                <a:schemeClr val="dk1"/>
              </a:solidFill>
              <a:latin typeface="DM Sans"/>
              <a:ea typeface="DM Sans"/>
              <a:cs typeface="DM Sans"/>
              <a:sym typeface="DM Sans"/>
            </a:endParaRPr>
          </a:p>
        </p:txBody>
      </p:sp>
      <p:grpSp>
        <p:nvGrpSpPr>
          <p:cNvPr id="940" name="Google Shape;940;p133"/>
          <p:cNvGrpSpPr/>
          <p:nvPr/>
        </p:nvGrpSpPr>
        <p:grpSpPr>
          <a:xfrm>
            <a:off x="457358" y="468285"/>
            <a:ext cx="431074" cy="431074"/>
            <a:chOff x="4202550" y="994173"/>
            <a:chExt cx="738900" cy="738900"/>
          </a:xfrm>
        </p:grpSpPr>
        <p:sp>
          <p:nvSpPr>
            <p:cNvPr id="941" name="Google Shape;941;p133"/>
            <p:cNvSpPr/>
            <p:nvPr/>
          </p:nvSpPr>
          <p:spPr>
            <a:xfrm>
              <a:off x="4202550" y="99417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pic>
          <p:nvPicPr>
            <p:cNvPr id="942" name="Google Shape;942;p133" title="ícono de material ampliado"/>
            <p:cNvPicPr preferRelativeResize="0"/>
            <p:nvPr/>
          </p:nvPicPr>
          <p:blipFill>
            <a:blip r:embed="rId3">
              <a:alphaModFix/>
            </a:blip>
            <a:stretch>
              <a:fillRect/>
            </a:stretch>
          </p:blipFill>
          <p:spPr>
            <a:xfrm>
              <a:off x="4346688" y="1138325"/>
              <a:ext cx="450600" cy="450600"/>
            </a:xfrm>
            <a:prstGeom prst="rect">
              <a:avLst/>
            </a:prstGeom>
            <a:noFill/>
            <a:ln>
              <a:noFill/>
            </a:ln>
          </p:spPr>
        </p:pic>
      </p:grpSp>
      <p:sp>
        <p:nvSpPr>
          <p:cNvPr id="943" name="Google Shape;943;p133"/>
          <p:cNvSpPr txBox="1"/>
          <p:nvPr/>
        </p:nvSpPr>
        <p:spPr>
          <a:xfrm>
            <a:off x="930550" y="468275"/>
            <a:ext cx="3199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1600">
                <a:solidFill>
                  <a:schemeClr val="dk1"/>
                </a:solidFill>
                <a:latin typeface="DM Sans"/>
                <a:ea typeface="DM Sans"/>
                <a:cs typeface="DM Sans"/>
                <a:sym typeface="DM Sans"/>
              </a:rPr>
              <a:t>MATERIAL AMPLIADO</a:t>
            </a:r>
            <a:endParaRPr>
              <a:latin typeface="DM Sans"/>
              <a:ea typeface="DM Sans"/>
              <a:cs typeface="DM Sans"/>
              <a:sym typeface="DM Sans"/>
            </a:endParaRPr>
          </a:p>
        </p:txBody>
      </p:sp>
      <p:sp>
        <p:nvSpPr>
          <p:cNvPr id="944" name="Google Shape;944;p133"/>
          <p:cNvSpPr txBox="1"/>
          <p:nvPr/>
        </p:nvSpPr>
        <p:spPr>
          <a:xfrm>
            <a:off x="457350" y="1725800"/>
            <a:ext cx="5869800" cy="26952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pt-BR" sz="1350">
                <a:latin typeface="DM Sans"/>
                <a:ea typeface="DM Sans"/>
                <a:cs typeface="DM Sans"/>
                <a:sym typeface="DM Sans"/>
              </a:rPr>
              <a:t>Programação</a:t>
            </a:r>
            <a:endParaRPr b="1" sz="1350">
              <a:latin typeface="DM Sans"/>
              <a:ea typeface="DM Sans"/>
              <a:cs typeface="DM Sans"/>
              <a:sym typeface="DM Sans"/>
            </a:endParaRPr>
          </a:p>
          <a:p>
            <a:pPr indent="0" lvl="0" marL="0" rtl="0" algn="l">
              <a:lnSpc>
                <a:spcPct val="30000"/>
              </a:lnSpc>
              <a:spcBef>
                <a:spcPts val="0"/>
              </a:spcBef>
              <a:spcAft>
                <a:spcPts val="0"/>
              </a:spcAft>
              <a:buNone/>
            </a:pPr>
            <a:r>
              <a:t/>
            </a:r>
            <a:endParaRPr b="1" sz="1350">
              <a:latin typeface="DM Sans"/>
              <a:ea typeface="DM Sans"/>
              <a:cs typeface="DM Sans"/>
              <a:sym typeface="DM Sans"/>
            </a:endParaRPr>
          </a:p>
          <a:p>
            <a:pPr indent="-314325" lvl="0" marL="457200" rtl="0" algn="l">
              <a:lnSpc>
                <a:spcPct val="100000"/>
              </a:lnSpc>
              <a:spcBef>
                <a:spcPts val="0"/>
              </a:spcBef>
              <a:spcAft>
                <a:spcPts val="0"/>
              </a:spcAft>
              <a:buClr>
                <a:schemeClr val="dk2"/>
              </a:buClr>
              <a:buSzPts val="1350"/>
              <a:buFont typeface="DM Sans"/>
              <a:buChar char="✓"/>
            </a:pPr>
            <a:r>
              <a:rPr lang="pt-BR" sz="1350" u="sng">
                <a:solidFill>
                  <a:schemeClr val="hlink"/>
                </a:solidFill>
                <a:latin typeface="DM Sans"/>
                <a:ea typeface="DM Sans"/>
                <a:cs typeface="DM Sans"/>
                <a:sym typeface="DM Sans"/>
                <a:hlinkClick r:id="rId4"/>
              </a:rPr>
              <a:t>So, what is the difference between a programmer and a data scientist?</a:t>
            </a:r>
            <a:r>
              <a:rPr lang="pt-BR" sz="1350">
                <a:solidFill>
                  <a:schemeClr val="dk2"/>
                </a:solidFill>
                <a:latin typeface="DM Sans"/>
                <a:ea typeface="DM Sans"/>
                <a:cs typeface="DM Sans"/>
                <a:sym typeface="DM Sans"/>
              </a:rPr>
              <a:t> | </a:t>
            </a:r>
            <a:r>
              <a:rPr b="1" lang="pt-BR" sz="1350">
                <a:solidFill>
                  <a:schemeClr val="dk2"/>
                </a:solidFill>
                <a:highlight>
                  <a:srgbClr val="FFFFFF"/>
                </a:highlight>
                <a:uFill>
                  <a:noFill/>
                </a:uFill>
                <a:latin typeface="DM Sans"/>
                <a:ea typeface="DM Sans"/>
                <a:cs typeface="DM Sans"/>
                <a:sym typeface="DM Sans"/>
                <a:hlinkClick r:id="rId5">
                  <a:extLst>
                    <a:ext uri="{A12FA001-AC4F-418D-AE19-62706E023703}">
                      <ahyp:hlinkClr val="tx"/>
                    </a:ext>
                  </a:extLst>
                </a:hlinkClick>
              </a:rPr>
              <a:t>Costa Mavroleon</a:t>
            </a:r>
            <a:endParaRPr b="1" sz="1350" u="sng">
              <a:solidFill>
                <a:schemeClr val="dk2"/>
              </a:solidFill>
              <a:latin typeface="DM Sans"/>
              <a:ea typeface="DM Sans"/>
              <a:cs typeface="DM Sans"/>
              <a:sym typeface="DM Sans"/>
            </a:endParaRPr>
          </a:p>
          <a:p>
            <a:pPr indent="-314325" lvl="0" marL="457200" rtl="0" algn="l">
              <a:spcBef>
                <a:spcPts val="0"/>
              </a:spcBef>
              <a:spcAft>
                <a:spcPts val="0"/>
              </a:spcAft>
              <a:buClr>
                <a:schemeClr val="dk2"/>
              </a:buClr>
              <a:buSzPts val="1350"/>
              <a:buFont typeface="DM Sans"/>
              <a:buChar char="✓"/>
            </a:pPr>
            <a:r>
              <a:rPr lang="pt-BR" sz="1350" u="sng">
                <a:solidFill>
                  <a:srgbClr val="83AEFB"/>
                </a:solidFill>
                <a:latin typeface="DM Sans"/>
                <a:ea typeface="DM Sans"/>
                <a:cs typeface="DM Sans"/>
                <a:sym typeface="DM Sans"/>
              </a:rPr>
              <a:t>https://genexatas.com.br/a-historia-da-linguagem-de-programacao-parte-1/</a:t>
            </a:r>
            <a:r>
              <a:rPr lang="pt-BR" sz="1350">
                <a:solidFill>
                  <a:srgbClr val="999999"/>
                </a:solidFill>
                <a:latin typeface="DM Sans"/>
                <a:ea typeface="DM Sans"/>
                <a:cs typeface="DM Sans"/>
                <a:sym typeface="DM Sans"/>
              </a:rPr>
              <a:t> </a:t>
            </a:r>
            <a:r>
              <a:rPr lang="pt-BR" sz="1350">
                <a:solidFill>
                  <a:schemeClr val="dk2"/>
                </a:solidFill>
                <a:latin typeface="DM Sans"/>
                <a:ea typeface="DM Sans"/>
                <a:cs typeface="DM Sans"/>
                <a:sym typeface="DM Sans"/>
              </a:rPr>
              <a:t>| </a:t>
            </a:r>
            <a:r>
              <a:rPr b="1" lang="pt-BR" sz="1350">
                <a:solidFill>
                  <a:schemeClr val="dk2"/>
                </a:solidFill>
                <a:latin typeface="DM Sans"/>
                <a:ea typeface="DM Sans"/>
                <a:cs typeface="DM Sans"/>
                <a:sym typeface="DM Sans"/>
              </a:rPr>
              <a:t>História da programação</a:t>
            </a:r>
            <a:endParaRPr sz="1350">
              <a:solidFill>
                <a:srgbClr val="999999"/>
              </a:solidFill>
              <a:latin typeface="DM Sans"/>
              <a:ea typeface="DM Sans"/>
              <a:cs typeface="DM Sans"/>
              <a:sym typeface="DM Sans"/>
            </a:endParaRPr>
          </a:p>
          <a:p>
            <a:pPr indent="0" lvl="0" marL="0" rtl="0" algn="l">
              <a:spcBef>
                <a:spcPts val="800"/>
              </a:spcBef>
              <a:spcAft>
                <a:spcPts val="0"/>
              </a:spcAft>
              <a:buNone/>
            </a:pPr>
            <a:r>
              <a:t/>
            </a:r>
            <a:endParaRPr b="1" sz="1350">
              <a:solidFill>
                <a:srgbClr val="999999"/>
              </a:solidFill>
              <a:latin typeface="DM Sans"/>
              <a:ea typeface="DM Sans"/>
              <a:cs typeface="DM Sans"/>
              <a:sym typeface="DM Sans"/>
            </a:endParaRPr>
          </a:p>
          <a:p>
            <a:pPr indent="0" lvl="0" marL="0" rtl="0" algn="l">
              <a:spcBef>
                <a:spcPts val="800"/>
              </a:spcBef>
              <a:spcAft>
                <a:spcPts val="0"/>
              </a:spcAft>
              <a:buNone/>
            </a:pPr>
            <a:r>
              <a:rPr b="1" lang="pt-BR" sz="1350">
                <a:solidFill>
                  <a:schemeClr val="dk1"/>
                </a:solidFill>
                <a:latin typeface="DM Sans"/>
                <a:ea typeface="DM Sans"/>
                <a:cs typeface="DM Sans"/>
                <a:sym typeface="DM Sans"/>
              </a:rPr>
              <a:t>Instalações</a:t>
            </a:r>
            <a:endParaRPr b="1" sz="1350">
              <a:solidFill>
                <a:schemeClr val="dk1"/>
              </a:solidFill>
              <a:latin typeface="DM Sans"/>
              <a:ea typeface="DM Sans"/>
              <a:cs typeface="DM Sans"/>
              <a:sym typeface="DM Sans"/>
            </a:endParaRPr>
          </a:p>
          <a:p>
            <a:pPr indent="0" lvl="0" marL="0" rtl="0" algn="l">
              <a:lnSpc>
                <a:spcPct val="30000"/>
              </a:lnSpc>
              <a:spcBef>
                <a:spcPts val="0"/>
              </a:spcBef>
              <a:spcAft>
                <a:spcPts val="0"/>
              </a:spcAft>
              <a:buNone/>
            </a:pPr>
            <a:r>
              <a:t/>
            </a:r>
            <a:endParaRPr b="1" sz="1350">
              <a:solidFill>
                <a:schemeClr val="dk1"/>
              </a:solidFill>
              <a:latin typeface="DM Sans"/>
              <a:ea typeface="DM Sans"/>
              <a:cs typeface="DM Sans"/>
              <a:sym typeface="DM Sans"/>
            </a:endParaRPr>
          </a:p>
          <a:p>
            <a:pPr indent="-314325" lvl="0" marL="457200" rtl="0" algn="l">
              <a:spcBef>
                <a:spcPts val="0"/>
              </a:spcBef>
              <a:spcAft>
                <a:spcPts val="0"/>
              </a:spcAft>
              <a:buClr>
                <a:schemeClr val="dk2"/>
              </a:buClr>
              <a:buSzPts val="1350"/>
              <a:buFont typeface="DM Sans"/>
              <a:buChar char="✓"/>
            </a:pPr>
            <a:r>
              <a:rPr lang="pt-BR" sz="1350" u="sng">
                <a:solidFill>
                  <a:schemeClr val="accent5"/>
                </a:solidFill>
                <a:latin typeface="DM Sans"/>
                <a:ea typeface="DM Sans"/>
                <a:cs typeface="DM Sans"/>
                <a:sym typeface="DM Sans"/>
              </a:rPr>
              <a:t>https://www.python.org/</a:t>
            </a:r>
            <a:r>
              <a:rPr lang="pt-BR" sz="1350">
                <a:solidFill>
                  <a:srgbClr val="999999"/>
                </a:solidFill>
                <a:latin typeface="DM Sans"/>
                <a:ea typeface="DM Sans"/>
                <a:cs typeface="DM Sans"/>
                <a:sym typeface="DM Sans"/>
              </a:rPr>
              <a:t> </a:t>
            </a:r>
            <a:r>
              <a:rPr lang="pt-BR" sz="1350">
                <a:solidFill>
                  <a:schemeClr val="dk2"/>
                </a:solidFill>
                <a:latin typeface="DM Sans"/>
                <a:ea typeface="DM Sans"/>
                <a:cs typeface="DM Sans"/>
                <a:sym typeface="DM Sans"/>
              </a:rPr>
              <a:t>| </a:t>
            </a:r>
            <a:r>
              <a:rPr b="1" lang="pt-BR" sz="1350">
                <a:solidFill>
                  <a:schemeClr val="dk2"/>
                </a:solidFill>
                <a:latin typeface="DM Sans"/>
                <a:ea typeface="DM Sans"/>
                <a:cs typeface="DM Sans"/>
                <a:sym typeface="DM Sans"/>
              </a:rPr>
              <a:t>Python 3</a:t>
            </a:r>
            <a:endParaRPr sz="1350" u="sng">
              <a:solidFill>
                <a:schemeClr val="dk2"/>
              </a:solidFill>
              <a:latin typeface="DM Sans"/>
              <a:ea typeface="DM Sans"/>
              <a:cs typeface="DM Sans"/>
              <a:sym typeface="DM Sans"/>
            </a:endParaRPr>
          </a:p>
          <a:p>
            <a:pPr indent="-314325" lvl="0" marL="457200" rtl="0" algn="l">
              <a:spcBef>
                <a:spcPts val="0"/>
              </a:spcBef>
              <a:spcAft>
                <a:spcPts val="0"/>
              </a:spcAft>
              <a:buClr>
                <a:schemeClr val="dk2"/>
              </a:buClr>
              <a:buSzPts val="1350"/>
              <a:buFont typeface="DM Sans"/>
              <a:buChar char="✓"/>
            </a:pPr>
            <a:r>
              <a:rPr lang="pt-BR" sz="1350" u="sng">
                <a:solidFill>
                  <a:schemeClr val="accent5"/>
                </a:solidFill>
                <a:latin typeface="DM Sans"/>
                <a:ea typeface="DM Sans"/>
                <a:cs typeface="DM Sans"/>
                <a:sym typeface="DM Sans"/>
              </a:rPr>
              <a:t>https://code.visualstudio.com/</a:t>
            </a:r>
            <a:r>
              <a:rPr lang="pt-BR" sz="1350">
                <a:solidFill>
                  <a:srgbClr val="999999"/>
                </a:solidFill>
                <a:latin typeface="DM Sans"/>
                <a:ea typeface="DM Sans"/>
                <a:cs typeface="DM Sans"/>
                <a:sym typeface="DM Sans"/>
              </a:rPr>
              <a:t> </a:t>
            </a:r>
            <a:r>
              <a:rPr lang="pt-BR" sz="1350">
                <a:solidFill>
                  <a:schemeClr val="dk2"/>
                </a:solidFill>
                <a:latin typeface="DM Sans"/>
                <a:ea typeface="DM Sans"/>
                <a:cs typeface="DM Sans"/>
                <a:sym typeface="DM Sans"/>
              </a:rPr>
              <a:t>| </a:t>
            </a:r>
            <a:r>
              <a:rPr b="1" lang="pt-BR" sz="1350">
                <a:solidFill>
                  <a:schemeClr val="dk2"/>
                </a:solidFill>
                <a:latin typeface="DM Sans"/>
                <a:ea typeface="DM Sans"/>
                <a:cs typeface="DM Sans"/>
                <a:sym typeface="DM Sans"/>
              </a:rPr>
              <a:t>Visual Studio Code</a:t>
            </a:r>
            <a:endParaRPr b="1" sz="1350">
              <a:solidFill>
                <a:srgbClr val="999999"/>
              </a:solidFill>
              <a:latin typeface="DM Sans"/>
              <a:ea typeface="DM Sans"/>
              <a:cs typeface="DM Sans"/>
              <a:sym typeface="DM Sans"/>
            </a:endParaRPr>
          </a:p>
          <a:p>
            <a:pPr indent="0" lvl="0" marL="457200" rtl="0" algn="l">
              <a:spcBef>
                <a:spcPts val="800"/>
              </a:spcBef>
              <a:spcAft>
                <a:spcPts val="800"/>
              </a:spcAft>
              <a:buNone/>
            </a:pPr>
            <a:r>
              <a:t/>
            </a:r>
            <a:endParaRPr b="1" sz="1350">
              <a:solidFill>
                <a:schemeClr val="dk2"/>
              </a:solidFill>
              <a:latin typeface="DM Sans"/>
              <a:ea typeface="DM Sans"/>
              <a:cs typeface="DM Sans"/>
              <a:sym typeface="DM Sans"/>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8" name="Shape 948"/>
        <p:cNvGrpSpPr/>
        <p:nvPr/>
      </p:nvGrpSpPr>
      <p:grpSpPr>
        <a:xfrm>
          <a:off x="0" y="0"/>
          <a:ext cx="0" cy="0"/>
          <a:chOff x="0" y="0"/>
          <a:chExt cx="0" cy="0"/>
        </a:xfrm>
      </p:grpSpPr>
      <p:sp>
        <p:nvSpPr>
          <p:cNvPr id="949" name="Google Shape;949;p134"/>
          <p:cNvSpPr txBox="1"/>
          <p:nvPr/>
        </p:nvSpPr>
        <p:spPr>
          <a:xfrm>
            <a:off x="1339500" y="693075"/>
            <a:ext cx="6465000" cy="1088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pt-BR" sz="4000">
                <a:solidFill>
                  <a:srgbClr val="EAFF6A"/>
                </a:solidFill>
                <a:latin typeface="DM Sans"/>
                <a:ea typeface="DM Sans"/>
                <a:cs typeface="DM Sans"/>
                <a:sym typeface="DM Sans"/>
              </a:rPr>
              <a:t>Resumo</a:t>
            </a:r>
            <a:r>
              <a:rPr b="1" lang="pt-BR" sz="4000">
                <a:solidFill>
                  <a:srgbClr val="DEFC52"/>
                </a:solidFill>
                <a:latin typeface="DM Sans"/>
                <a:ea typeface="DM Sans"/>
                <a:cs typeface="DM Sans"/>
                <a:sym typeface="DM Sans"/>
              </a:rPr>
              <a:t> </a:t>
            </a:r>
            <a:endParaRPr b="1" sz="4000">
              <a:solidFill>
                <a:srgbClr val="DEFC52"/>
              </a:solidFill>
              <a:latin typeface="DM Sans"/>
              <a:ea typeface="DM Sans"/>
              <a:cs typeface="DM Sans"/>
              <a:sym typeface="DM Sans"/>
            </a:endParaRPr>
          </a:p>
          <a:p>
            <a:pPr indent="0" lvl="0" marL="0" rtl="0" algn="ctr">
              <a:lnSpc>
                <a:spcPct val="100000"/>
              </a:lnSpc>
              <a:spcBef>
                <a:spcPts val="0"/>
              </a:spcBef>
              <a:spcAft>
                <a:spcPts val="0"/>
              </a:spcAft>
              <a:buNone/>
            </a:pPr>
            <a:r>
              <a:rPr b="1" lang="pt-BR" sz="4000">
                <a:solidFill>
                  <a:schemeClr val="lt1"/>
                </a:solidFill>
                <a:latin typeface="DM Sans"/>
                <a:ea typeface="DM Sans"/>
                <a:cs typeface="DM Sans"/>
                <a:sym typeface="DM Sans"/>
              </a:rPr>
              <a:t>da aula de hoje</a:t>
            </a:r>
            <a:endParaRPr sz="4000">
              <a:solidFill>
                <a:schemeClr val="lt1"/>
              </a:solidFill>
              <a:latin typeface="DM Sans"/>
              <a:ea typeface="DM Sans"/>
              <a:cs typeface="DM Sans"/>
              <a:sym typeface="DM Sans"/>
            </a:endParaRPr>
          </a:p>
        </p:txBody>
      </p:sp>
      <p:sp>
        <p:nvSpPr>
          <p:cNvPr id="950" name="Google Shape;950;p134"/>
          <p:cNvSpPr txBox="1"/>
          <p:nvPr/>
        </p:nvSpPr>
        <p:spPr>
          <a:xfrm>
            <a:off x="2109143" y="2502363"/>
            <a:ext cx="4925700" cy="1736700"/>
          </a:xfrm>
          <a:prstGeom prst="rect">
            <a:avLst/>
          </a:prstGeom>
          <a:noFill/>
          <a:ln>
            <a:noFill/>
          </a:ln>
        </p:spPr>
        <p:txBody>
          <a:bodyPr anchorCtr="0" anchor="t" bIns="91425" lIns="91425" spcFirstLastPara="1" rIns="91425" wrap="square" tIns="91425">
            <a:spAutoFit/>
          </a:bodyPr>
          <a:lstStyle/>
          <a:p>
            <a:pPr indent="-314325" lvl="0" marL="457200" rtl="0" algn="l">
              <a:spcBef>
                <a:spcPts val="0"/>
              </a:spcBef>
              <a:spcAft>
                <a:spcPts val="0"/>
              </a:spcAft>
              <a:buClr>
                <a:srgbClr val="EAFF6A"/>
              </a:buClr>
              <a:buSzPts val="1350"/>
              <a:buFont typeface="DM Sans"/>
              <a:buChar char="✓"/>
            </a:pPr>
            <a:r>
              <a:rPr lang="pt-BR" sz="1350">
                <a:solidFill>
                  <a:schemeClr val="lt1"/>
                </a:solidFill>
                <a:latin typeface="DM Sans"/>
                <a:ea typeface="DM Sans"/>
                <a:cs typeface="DM Sans"/>
                <a:sym typeface="DM Sans"/>
              </a:rPr>
              <a:t>Estrutura do curso;</a:t>
            </a:r>
            <a:endParaRPr sz="1350">
              <a:solidFill>
                <a:schemeClr val="lt1"/>
              </a:solidFill>
              <a:latin typeface="DM Sans"/>
              <a:ea typeface="DM Sans"/>
              <a:cs typeface="DM Sans"/>
              <a:sym typeface="DM Sans"/>
            </a:endParaRPr>
          </a:p>
          <a:p>
            <a:pPr indent="-314325" lvl="0" marL="457200" rtl="0" algn="l">
              <a:spcBef>
                <a:spcPts val="1000"/>
              </a:spcBef>
              <a:spcAft>
                <a:spcPts val="0"/>
              </a:spcAft>
              <a:buClr>
                <a:srgbClr val="EAFF6A"/>
              </a:buClr>
              <a:buSzPts val="1350"/>
              <a:buFont typeface="DM Sans"/>
              <a:buChar char="✓"/>
            </a:pPr>
            <a:r>
              <a:rPr lang="pt-BR" sz="1350">
                <a:solidFill>
                  <a:schemeClr val="lt1"/>
                </a:solidFill>
                <a:latin typeface="DM Sans"/>
                <a:ea typeface="DM Sans"/>
                <a:cs typeface="DM Sans"/>
                <a:sym typeface="DM Sans"/>
              </a:rPr>
              <a:t>O que é programação;</a:t>
            </a:r>
            <a:endParaRPr sz="1350">
              <a:solidFill>
                <a:schemeClr val="lt1"/>
              </a:solidFill>
              <a:latin typeface="DM Sans"/>
              <a:ea typeface="DM Sans"/>
              <a:cs typeface="DM Sans"/>
              <a:sym typeface="DM Sans"/>
            </a:endParaRPr>
          </a:p>
          <a:p>
            <a:pPr indent="-314325" lvl="0" marL="457200" rtl="0" algn="l">
              <a:spcBef>
                <a:spcPts val="1000"/>
              </a:spcBef>
              <a:spcAft>
                <a:spcPts val="0"/>
              </a:spcAft>
              <a:buClr>
                <a:srgbClr val="EAFF6A"/>
              </a:buClr>
              <a:buSzPts val="1350"/>
              <a:buFont typeface="DM Sans"/>
              <a:buChar char="✓"/>
            </a:pPr>
            <a:r>
              <a:rPr lang="pt-BR" sz="1350">
                <a:solidFill>
                  <a:schemeClr val="lt1"/>
                </a:solidFill>
                <a:latin typeface="DM Sans"/>
                <a:ea typeface="DM Sans"/>
                <a:cs typeface="DM Sans"/>
                <a:sym typeface="DM Sans"/>
              </a:rPr>
              <a:t>História da programação;</a:t>
            </a:r>
            <a:endParaRPr sz="1350">
              <a:solidFill>
                <a:schemeClr val="lt1"/>
              </a:solidFill>
              <a:latin typeface="DM Sans"/>
              <a:ea typeface="DM Sans"/>
              <a:cs typeface="DM Sans"/>
              <a:sym typeface="DM Sans"/>
            </a:endParaRPr>
          </a:p>
          <a:p>
            <a:pPr indent="-314325" lvl="0" marL="457200" rtl="0" algn="l">
              <a:spcBef>
                <a:spcPts val="1000"/>
              </a:spcBef>
              <a:spcAft>
                <a:spcPts val="0"/>
              </a:spcAft>
              <a:buClr>
                <a:srgbClr val="EAFF6A"/>
              </a:buClr>
              <a:buSzPts val="1350"/>
              <a:buFont typeface="DM Sans"/>
              <a:buChar char="✓"/>
            </a:pPr>
            <a:r>
              <a:rPr lang="pt-BR" sz="1350">
                <a:solidFill>
                  <a:schemeClr val="lt1"/>
                </a:solidFill>
                <a:latin typeface="DM Sans"/>
                <a:ea typeface="DM Sans"/>
                <a:cs typeface="DM Sans"/>
                <a:sym typeface="DM Sans"/>
              </a:rPr>
              <a:t>Python 2, 3 e outras linguagens;</a:t>
            </a:r>
            <a:endParaRPr sz="1350">
              <a:solidFill>
                <a:schemeClr val="lt1"/>
              </a:solidFill>
              <a:latin typeface="DM Sans"/>
              <a:ea typeface="DM Sans"/>
              <a:cs typeface="DM Sans"/>
              <a:sym typeface="DM Sans"/>
            </a:endParaRPr>
          </a:p>
          <a:p>
            <a:pPr indent="-314325" lvl="0" marL="457200" rtl="0" algn="l">
              <a:spcBef>
                <a:spcPts val="1000"/>
              </a:spcBef>
              <a:spcAft>
                <a:spcPts val="1000"/>
              </a:spcAft>
              <a:buClr>
                <a:srgbClr val="EAFF6A"/>
              </a:buClr>
              <a:buSzPts val="1350"/>
              <a:buFont typeface="DM Sans"/>
              <a:buChar char="✓"/>
            </a:pPr>
            <a:r>
              <a:rPr lang="pt-BR" sz="1350">
                <a:solidFill>
                  <a:schemeClr val="lt1"/>
                </a:solidFill>
                <a:latin typeface="DM Sans"/>
                <a:ea typeface="DM Sans"/>
                <a:cs typeface="DM Sans"/>
                <a:sym typeface="DM Sans"/>
              </a:rPr>
              <a:t>Configurando o ambiente e o programa Hello World!</a:t>
            </a:r>
            <a:endParaRPr sz="1350">
              <a:solidFill>
                <a:schemeClr val="lt1"/>
              </a:solidFill>
              <a:latin typeface="DM Sans"/>
              <a:ea typeface="DM Sans"/>
              <a:cs typeface="DM Sans"/>
              <a:sym typeface="DM Sans"/>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4" name="Shape 954"/>
        <p:cNvGrpSpPr/>
        <p:nvPr/>
      </p:nvGrpSpPr>
      <p:grpSpPr>
        <a:xfrm>
          <a:off x="0" y="0"/>
          <a:ext cx="0" cy="0"/>
          <a:chOff x="0" y="0"/>
          <a:chExt cx="0" cy="0"/>
        </a:xfrm>
      </p:grpSpPr>
      <p:sp>
        <p:nvSpPr>
          <p:cNvPr id="955" name="Google Shape;955;p135"/>
          <p:cNvSpPr txBox="1"/>
          <p:nvPr/>
        </p:nvSpPr>
        <p:spPr>
          <a:xfrm>
            <a:off x="473350" y="1066200"/>
            <a:ext cx="81276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pt-BR" sz="4000">
                <a:solidFill>
                  <a:srgbClr val="EAFF6A"/>
                </a:solidFill>
                <a:latin typeface="DM Sans"/>
                <a:ea typeface="DM Sans"/>
                <a:cs typeface="DM Sans"/>
                <a:sym typeface="DM Sans"/>
              </a:rPr>
              <a:t>Benefícios 🎁</a:t>
            </a:r>
            <a:endParaRPr b="1" sz="4000">
              <a:solidFill>
                <a:srgbClr val="EAFF6A"/>
              </a:solidFill>
              <a:latin typeface="DM Sans"/>
              <a:ea typeface="DM Sans"/>
              <a:cs typeface="DM Sans"/>
              <a:sym typeface="DM Sans"/>
            </a:endParaRPr>
          </a:p>
        </p:txBody>
      </p:sp>
      <p:sp>
        <p:nvSpPr>
          <p:cNvPr id="956" name="Google Shape;956;p135"/>
          <p:cNvSpPr txBox="1"/>
          <p:nvPr/>
        </p:nvSpPr>
        <p:spPr>
          <a:xfrm>
            <a:off x="993100" y="1863750"/>
            <a:ext cx="7088100" cy="1416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b="1" lang="pt-BR" sz="2000">
                <a:solidFill>
                  <a:schemeClr val="lt1"/>
                </a:solidFill>
                <a:latin typeface="DM Sans"/>
                <a:ea typeface="DM Sans"/>
                <a:cs typeface="DM Sans"/>
                <a:sym typeface="DM Sans"/>
              </a:rPr>
              <a:t>Você sabia que fazendo parte da comunidade Coderhouse você tem </a:t>
            </a:r>
            <a:r>
              <a:rPr b="1" lang="pt-BR" sz="2000">
                <a:solidFill>
                  <a:schemeClr val="dk1"/>
                </a:solidFill>
                <a:highlight>
                  <a:srgbClr val="EAFF6A"/>
                </a:highlight>
                <a:latin typeface="DM Sans"/>
                <a:ea typeface="DM Sans"/>
                <a:cs typeface="DM Sans"/>
                <a:sym typeface="DM Sans"/>
              </a:rPr>
              <a:t>20% de desconto adicional</a:t>
            </a:r>
            <a:r>
              <a:rPr b="1" lang="pt-BR" sz="2000">
                <a:solidFill>
                  <a:schemeClr val="lt1"/>
                </a:solidFill>
                <a:latin typeface="DM Sans"/>
                <a:ea typeface="DM Sans"/>
                <a:cs typeface="DM Sans"/>
                <a:sym typeface="DM Sans"/>
              </a:rPr>
              <a:t> em qualquer curso ou carreira fazendo a compra através da plataforma? 👀</a:t>
            </a:r>
            <a:endParaRPr b="1" sz="2000">
              <a:solidFill>
                <a:srgbClr val="DEFC52"/>
              </a:solidFill>
              <a:latin typeface="Helvetica Neue"/>
              <a:ea typeface="Helvetica Neue"/>
              <a:cs typeface="Helvetica Neue"/>
              <a:sym typeface="Helvetica Neue"/>
            </a:endParaRPr>
          </a:p>
        </p:txBody>
      </p:sp>
      <p:grpSp>
        <p:nvGrpSpPr>
          <p:cNvPr id="957" name="Google Shape;957;p135"/>
          <p:cNvGrpSpPr/>
          <p:nvPr/>
        </p:nvGrpSpPr>
        <p:grpSpPr>
          <a:xfrm>
            <a:off x="2965133" y="3538850"/>
            <a:ext cx="3213737" cy="785100"/>
            <a:chOff x="2815425" y="3385100"/>
            <a:chExt cx="3006302" cy="785100"/>
          </a:xfrm>
        </p:grpSpPr>
        <p:sp>
          <p:nvSpPr>
            <p:cNvPr id="958" name="Google Shape;958;p135"/>
            <p:cNvSpPr/>
            <p:nvPr/>
          </p:nvSpPr>
          <p:spPr>
            <a:xfrm>
              <a:off x="2815425" y="3408200"/>
              <a:ext cx="3006300" cy="738900"/>
            </a:xfrm>
            <a:prstGeom prst="rect">
              <a:avLst/>
            </a:prstGeom>
            <a:noFill/>
            <a:ln cap="flat" cmpd="sng" w="9525">
              <a:solidFill>
                <a:srgbClr val="EAFF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135"/>
            <p:cNvSpPr txBox="1"/>
            <p:nvPr/>
          </p:nvSpPr>
          <p:spPr>
            <a:xfrm>
              <a:off x="2815427" y="3385100"/>
              <a:ext cx="3006300" cy="785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pt-BR" sz="1300">
                  <a:solidFill>
                    <a:schemeClr val="lt1"/>
                  </a:solidFill>
                  <a:latin typeface="DM Sans"/>
                  <a:ea typeface="DM Sans"/>
                  <a:cs typeface="DM Sans"/>
                  <a:sym typeface="DM Sans"/>
                </a:rPr>
                <a:t>No seu perfil, acesse a barra lateral e clique em 🛒</a:t>
              </a:r>
              <a:r>
                <a:rPr lang="pt-BR" sz="1300">
                  <a:solidFill>
                    <a:srgbClr val="EAFF6A"/>
                  </a:solidFill>
                  <a:latin typeface="DM Sans"/>
                  <a:ea typeface="DM Sans"/>
                  <a:cs typeface="DM Sans"/>
                  <a:sym typeface="DM Sans"/>
                </a:rPr>
                <a:t>Cursos e Carreiras. </a:t>
              </a:r>
              <a:r>
                <a:rPr lang="pt-BR" sz="1300">
                  <a:solidFill>
                    <a:schemeClr val="lt1"/>
                  </a:solidFill>
                  <a:latin typeface="DM Sans"/>
                  <a:ea typeface="DM Sans"/>
                  <a:cs typeface="DM Sans"/>
                  <a:sym typeface="DM Sans"/>
                </a:rPr>
                <a:t>Agora é só selecionar seu próximo passo!</a:t>
              </a:r>
              <a:endParaRPr sz="1300">
                <a:solidFill>
                  <a:schemeClr val="lt1"/>
                </a:solidFill>
                <a:latin typeface="DM Sans"/>
                <a:ea typeface="DM Sans"/>
                <a:cs typeface="DM Sans"/>
                <a:sym typeface="DM Sans"/>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73"/>
          <p:cNvSpPr txBox="1"/>
          <p:nvPr/>
        </p:nvSpPr>
        <p:spPr>
          <a:xfrm>
            <a:off x="1461300" y="2216250"/>
            <a:ext cx="6221400" cy="7110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Clr>
                <a:schemeClr val="dk1"/>
              </a:buClr>
              <a:buSzPts val="3800"/>
              <a:buFont typeface="Arial"/>
              <a:buNone/>
            </a:pPr>
            <a:r>
              <a:rPr b="1" lang="pt-BR" sz="3800">
                <a:solidFill>
                  <a:schemeClr val="dk1"/>
                </a:solidFill>
                <a:latin typeface="DM Sans"/>
                <a:ea typeface="DM Sans"/>
                <a:cs typeface="DM Sans"/>
                <a:sym typeface="DM Sans"/>
              </a:rPr>
              <a:t>Acordos e compromissos</a:t>
            </a:r>
            <a:endParaRPr b="1" sz="3800">
              <a:solidFill>
                <a:schemeClr val="dk1"/>
              </a:solidFill>
              <a:highlight>
                <a:srgbClr val="DEFC52"/>
              </a:highlight>
              <a:latin typeface="DM Sans"/>
              <a:ea typeface="DM Sans"/>
              <a:cs typeface="DM Sans"/>
              <a:sym typeface="DM Sans"/>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3" name="Shape 963"/>
        <p:cNvGrpSpPr/>
        <p:nvPr/>
      </p:nvGrpSpPr>
      <p:grpSpPr>
        <a:xfrm>
          <a:off x="0" y="0"/>
          <a:ext cx="0" cy="0"/>
          <a:chOff x="0" y="0"/>
          <a:chExt cx="0" cy="0"/>
        </a:xfrm>
      </p:grpSpPr>
      <p:sp>
        <p:nvSpPr>
          <p:cNvPr id="964" name="Google Shape;964;p136"/>
          <p:cNvSpPr txBox="1"/>
          <p:nvPr/>
        </p:nvSpPr>
        <p:spPr>
          <a:xfrm>
            <a:off x="1461300" y="1578900"/>
            <a:ext cx="6221400" cy="19857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pt-BR" sz="5000">
                <a:solidFill>
                  <a:schemeClr val="dk1"/>
                </a:solidFill>
                <a:latin typeface="DM Sans"/>
                <a:ea typeface="DM Sans"/>
                <a:cs typeface="DM Sans"/>
                <a:sym typeface="DM Sans"/>
              </a:rPr>
              <a:t>🎓</a:t>
            </a:r>
            <a:endParaRPr b="1" sz="5000">
              <a:solidFill>
                <a:schemeClr val="dk1"/>
              </a:solidFill>
              <a:latin typeface="DM Sans"/>
              <a:ea typeface="DM Sans"/>
              <a:cs typeface="DM Sans"/>
              <a:sym typeface="DM Sans"/>
            </a:endParaRPr>
          </a:p>
          <a:p>
            <a:pPr indent="0" lvl="0" marL="0" rtl="0" algn="ctr">
              <a:lnSpc>
                <a:spcPct val="90000"/>
              </a:lnSpc>
              <a:spcBef>
                <a:spcPts val="0"/>
              </a:spcBef>
              <a:spcAft>
                <a:spcPts val="0"/>
              </a:spcAft>
              <a:buNone/>
            </a:pPr>
            <a:r>
              <a:rPr b="1" lang="pt-BR" sz="4000">
                <a:solidFill>
                  <a:schemeClr val="dk1"/>
                </a:solidFill>
                <a:latin typeface="DM Sans"/>
                <a:ea typeface="DM Sans"/>
                <a:cs typeface="DM Sans"/>
                <a:sym typeface="DM Sans"/>
              </a:rPr>
              <a:t>Obrigado por estudar conosco!</a:t>
            </a:r>
            <a:endParaRPr b="1" sz="4000">
              <a:solidFill>
                <a:schemeClr val="dk1"/>
              </a:solidFill>
              <a:latin typeface="DM Sans"/>
              <a:ea typeface="DM Sans"/>
              <a:cs typeface="DM Sans"/>
              <a:sym typeface="DM San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74"/>
          <p:cNvSpPr/>
          <p:nvPr/>
        </p:nvSpPr>
        <p:spPr>
          <a:xfrm>
            <a:off x="588525" y="873325"/>
            <a:ext cx="2926800" cy="1209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74"/>
          <p:cNvSpPr txBox="1"/>
          <p:nvPr/>
        </p:nvSpPr>
        <p:spPr>
          <a:xfrm>
            <a:off x="501450" y="1081750"/>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Ferramentas</a:t>
            </a:r>
            <a:endParaRPr b="1" sz="4000">
              <a:solidFill>
                <a:schemeClr val="dk1"/>
              </a:solidFill>
              <a:latin typeface="DM Sans"/>
              <a:ea typeface="DM Sans"/>
              <a:cs typeface="DM Sans"/>
              <a:sym typeface="DM Sans"/>
            </a:endParaRPr>
          </a:p>
        </p:txBody>
      </p:sp>
      <p:sp>
        <p:nvSpPr>
          <p:cNvPr id="275" name="Google Shape;275;p74"/>
          <p:cNvSpPr txBox="1"/>
          <p:nvPr/>
        </p:nvSpPr>
        <p:spPr>
          <a:xfrm>
            <a:off x="473350" y="1908175"/>
            <a:ext cx="3834600" cy="3397800"/>
          </a:xfrm>
          <a:prstGeom prst="rect">
            <a:avLst/>
          </a:prstGeom>
          <a:noFill/>
          <a:ln>
            <a:noFill/>
          </a:ln>
        </p:spPr>
        <p:txBody>
          <a:bodyPr anchorCtr="0" anchor="t" bIns="91425" lIns="91425" spcFirstLastPara="1" rIns="91425" wrap="square" tIns="91425">
            <a:spAutoFit/>
          </a:bodyPr>
          <a:lstStyle/>
          <a:p>
            <a:pPr indent="-314325" lvl="0" marL="457200" rtl="0" algn="l">
              <a:lnSpc>
                <a:spcPct val="100000"/>
              </a:lnSpc>
              <a:spcBef>
                <a:spcPts val="0"/>
              </a:spcBef>
              <a:spcAft>
                <a:spcPts val="0"/>
              </a:spcAft>
              <a:buClr>
                <a:schemeClr val="dk1"/>
              </a:buClr>
              <a:buSzPts val="1350"/>
              <a:buFont typeface="Helvetica Neue"/>
              <a:buChar char="✓"/>
            </a:pPr>
            <a:r>
              <a:rPr lang="pt-BR" sz="1350">
                <a:solidFill>
                  <a:schemeClr val="dk1"/>
                </a:solidFill>
                <a:latin typeface="DM Sans"/>
                <a:ea typeface="DM Sans"/>
                <a:cs typeface="DM Sans"/>
                <a:sym typeface="DM Sans"/>
              </a:rPr>
              <a:t>Pegue </a:t>
            </a:r>
            <a:r>
              <a:rPr b="1" lang="pt-BR" sz="1350">
                <a:solidFill>
                  <a:schemeClr val="dk1"/>
                </a:solidFill>
                <a:latin typeface="DM Sans"/>
                <a:ea typeface="DM Sans"/>
                <a:cs typeface="DM Sans"/>
                <a:sym typeface="DM Sans"/>
              </a:rPr>
              <a:t>água</a:t>
            </a:r>
            <a:r>
              <a:rPr lang="pt-BR" sz="1350">
                <a:solidFill>
                  <a:schemeClr val="dk1"/>
                </a:solidFill>
                <a:latin typeface="DM Sans"/>
                <a:ea typeface="DM Sans"/>
                <a:cs typeface="DM Sans"/>
                <a:sym typeface="DM Sans"/>
              </a:rPr>
              <a:t>, </a:t>
            </a:r>
            <a:r>
              <a:rPr b="1" lang="pt-BR" sz="1350">
                <a:solidFill>
                  <a:schemeClr val="dk1"/>
                </a:solidFill>
                <a:latin typeface="DM Sans"/>
                <a:ea typeface="DM Sans"/>
                <a:cs typeface="DM Sans"/>
                <a:sym typeface="DM Sans"/>
              </a:rPr>
              <a:t>chá </a:t>
            </a:r>
            <a:r>
              <a:rPr lang="pt-BR" sz="1350">
                <a:solidFill>
                  <a:schemeClr val="dk1"/>
                </a:solidFill>
                <a:latin typeface="DM Sans"/>
                <a:ea typeface="DM Sans"/>
                <a:cs typeface="DM Sans"/>
                <a:sym typeface="DM Sans"/>
              </a:rPr>
              <a:t>e </a:t>
            </a:r>
            <a:r>
              <a:rPr b="1" lang="pt-BR" sz="1350">
                <a:solidFill>
                  <a:schemeClr val="dk1"/>
                </a:solidFill>
                <a:latin typeface="DM Sans"/>
                <a:ea typeface="DM Sans"/>
                <a:cs typeface="DM Sans"/>
                <a:sym typeface="DM Sans"/>
              </a:rPr>
              <a:t>café</a:t>
            </a:r>
            <a:r>
              <a:rPr lang="pt-BR" sz="1350">
                <a:solidFill>
                  <a:schemeClr val="dk1"/>
                </a:solidFill>
                <a:latin typeface="DM Sans"/>
                <a:ea typeface="DM Sans"/>
                <a:cs typeface="DM Sans"/>
                <a:sym typeface="DM Sans"/>
              </a:rPr>
              <a:t>.</a:t>
            </a:r>
            <a:endParaRPr sz="1350">
              <a:solidFill>
                <a:schemeClr val="dk1"/>
              </a:solidFill>
              <a:latin typeface="DM Sans"/>
              <a:ea typeface="DM Sans"/>
              <a:cs typeface="DM Sans"/>
              <a:sym typeface="DM Sans"/>
            </a:endParaRPr>
          </a:p>
          <a:p>
            <a:pPr indent="0" lvl="0" marL="0" rtl="0" algn="l">
              <a:lnSpc>
                <a:spcPct val="50000"/>
              </a:lnSpc>
              <a:spcBef>
                <a:spcPts val="800"/>
              </a:spcBef>
              <a:spcAft>
                <a:spcPts val="0"/>
              </a:spcAft>
              <a:buNone/>
            </a:pPr>
            <a:r>
              <a:t/>
            </a:r>
            <a:endParaRPr sz="1350">
              <a:solidFill>
                <a:schemeClr val="dk1"/>
              </a:solidFill>
              <a:latin typeface="DM Sans"/>
              <a:ea typeface="DM Sans"/>
              <a:cs typeface="DM Sans"/>
              <a:sym typeface="DM Sans"/>
            </a:endParaRPr>
          </a:p>
          <a:p>
            <a:pPr indent="-314325" lvl="0" marL="457200" rtl="0" algn="l">
              <a:lnSpc>
                <a:spcPct val="100000"/>
              </a:lnSpc>
              <a:spcBef>
                <a:spcPts val="0"/>
              </a:spcBef>
              <a:spcAft>
                <a:spcPts val="0"/>
              </a:spcAft>
              <a:buClr>
                <a:schemeClr val="dk1"/>
              </a:buClr>
              <a:buSzPts val="1350"/>
              <a:buFont typeface="Helvetica Neue"/>
              <a:buChar char="✓"/>
            </a:pPr>
            <a:r>
              <a:rPr lang="pt-BR" sz="1350">
                <a:solidFill>
                  <a:schemeClr val="dk1"/>
                </a:solidFill>
                <a:latin typeface="DM Sans"/>
                <a:ea typeface="DM Sans"/>
                <a:cs typeface="DM Sans"/>
                <a:sym typeface="DM Sans"/>
              </a:rPr>
              <a:t>No </a:t>
            </a:r>
            <a:r>
              <a:rPr b="1" lang="pt-BR" sz="1350">
                <a:solidFill>
                  <a:schemeClr val="dk1"/>
                </a:solidFill>
                <a:latin typeface="DM Sans"/>
                <a:ea typeface="DM Sans"/>
                <a:cs typeface="DM Sans"/>
                <a:sym typeface="DM Sans"/>
              </a:rPr>
              <a:t>Drive </a:t>
            </a:r>
            <a:r>
              <a:rPr lang="pt-BR" sz="1350">
                <a:solidFill>
                  <a:schemeClr val="dk1"/>
                </a:solidFill>
                <a:latin typeface="DM Sans"/>
                <a:ea typeface="DM Sans"/>
                <a:cs typeface="DM Sans"/>
                <a:sym typeface="DM Sans"/>
              </a:rPr>
              <a:t>você terá todos os </a:t>
            </a:r>
            <a:r>
              <a:rPr b="1" lang="pt-BR" sz="1350">
                <a:solidFill>
                  <a:schemeClr val="dk1"/>
                </a:solidFill>
                <a:latin typeface="DM Sans"/>
                <a:ea typeface="DM Sans"/>
                <a:cs typeface="DM Sans"/>
                <a:sym typeface="DM Sans"/>
              </a:rPr>
              <a:t>arquivos </a:t>
            </a:r>
            <a:r>
              <a:rPr lang="pt-BR" sz="1350">
                <a:solidFill>
                  <a:schemeClr val="dk1"/>
                </a:solidFill>
                <a:latin typeface="DM Sans"/>
                <a:ea typeface="DM Sans"/>
                <a:cs typeface="DM Sans"/>
                <a:sym typeface="DM Sans"/>
              </a:rPr>
              <a:t>e </a:t>
            </a:r>
            <a:r>
              <a:rPr b="1" lang="pt-BR" sz="1350">
                <a:solidFill>
                  <a:schemeClr val="dk1"/>
                </a:solidFill>
                <a:latin typeface="DM Sans"/>
                <a:ea typeface="DM Sans"/>
                <a:cs typeface="DM Sans"/>
                <a:sym typeface="DM Sans"/>
              </a:rPr>
              <a:t>slides</a:t>
            </a:r>
            <a:r>
              <a:rPr lang="pt-BR" sz="1350">
                <a:solidFill>
                  <a:schemeClr val="dk1"/>
                </a:solidFill>
                <a:latin typeface="DM Sans"/>
                <a:ea typeface="DM Sans"/>
                <a:cs typeface="DM Sans"/>
                <a:sym typeface="DM Sans"/>
              </a:rPr>
              <a:t>.</a:t>
            </a:r>
            <a:endParaRPr sz="1350">
              <a:solidFill>
                <a:schemeClr val="dk1"/>
              </a:solidFill>
              <a:latin typeface="DM Sans"/>
              <a:ea typeface="DM Sans"/>
              <a:cs typeface="DM Sans"/>
              <a:sym typeface="DM Sans"/>
            </a:endParaRPr>
          </a:p>
          <a:p>
            <a:pPr indent="0" lvl="0" marL="0" marR="0" rtl="0" algn="l">
              <a:lnSpc>
                <a:spcPct val="50000"/>
              </a:lnSpc>
              <a:spcBef>
                <a:spcPts val="800"/>
              </a:spcBef>
              <a:spcAft>
                <a:spcPts val="0"/>
              </a:spcAft>
              <a:buNone/>
            </a:pPr>
            <a:r>
              <a:t/>
            </a:r>
            <a:endParaRPr sz="1350">
              <a:solidFill>
                <a:schemeClr val="dk1"/>
              </a:solidFill>
              <a:latin typeface="DM Sans"/>
              <a:ea typeface="DM Sans"/>
              <a:cs typeface="DM Sans"/>
              <a:sym typeface="DM Sans"/>
            </a:endParaRPr>
          </a:p>
          <a:p>
            <a:pPr indent="-314325" lvl="0" marL="457200" rtl="0" algn="l">
              <a:lnSpc>
                <a:spcPct val="100000"/>
              </a:lnSpc>
              <a:spcBef>
                <a:spcPts val="0"/>
              </a:spcBef>
              <a:spcAft>
                <a:spcPts val="0"/>
              </a:spcAft>
              <a:buClr>
                <a:schemeClr val="dk1"/>
              </a:buClr>
              <a:buSzPts val="1350"/>
              <a:buFont typeface="DM Sans"/>
              <a:buChar char="✓"/>
            </a:pPr>
            <a:r>
              <a:rPr lang="pt-BR" sz="1350">
                <a:solidFill>
                  <a:schemeClr val="dk1"/>
                </a:solidFill>
                <a:latin typeface="DM Sans"/>
                <a:ea typeface="DM Sans"/>
                <a:cs typeface="DM Sans"/>
                <a:sym typeface="DM Sans"/>
              </a:rPr>
              <a:t>Todas as aulas serão </a:t>
            </a:r>
            <a:r>
              <a:rPr b="1" lang="pt-BR" sz="1350">
                <a:solidFill>
                  <a:schemeClr val="dk1"/>
                </a:solidFill>
                <a:latin typeface="DM Sans"/>
                <a:ea typeface="DM Sans"/>
                <a:cs typeface="DM Sans"/>
                <a:sym typeface="DM Sans"/>
              </a:rPr>
              <a:t>gravadas </a:t>
            </a:r>
            <a:r>
              <a:rPr lang="pt-BR" sz="1350">
                <a:solidFill>
                  <a:schemeClr val="dk1"/>
                </a:solidFill>
                <a:latin typeface="DM Sans"/>
                <a:ea typeface="DM Sans"/>
                <a:cs typeface="DM Sans"/>
                <a:sym typeface="DM Sans"/>
              </a:rPr>
              <a:t>e </a:t>
            </a:r>
            <a:r>
              <a:rPr b="1" lang="pt-BR" sz="1350">
                <a:solidFill>
                  <a:schemeClr val="dk1"/>
                </a:solidFill>
                <a:latin typeface="DM Sans"/>
                <a:ea typeface="DM Sans"/>
                <a:cs typeface="DM Sans"/>
                <a:sym typeface="DM Sans"/>
              </a:rPr>
              <a:t>compartilhadas</a:t>
            </a:r>
            <a:r>
              <a:rPr lang="pt-BR" sz="1350">
                <a:solidFill>
                  <a:schemeClr val="dk1"/>
                </a:solidFill>
                <a:latin typeface="DM Sans"/>
                <a:ea typeface="DM Sans"/>
                <a:cs typeface="DM Sans"/>
                <a:sym typeface="DM Sans"/>
              </a:rPr>
              <a:t>.</a:t>
            </a:r>
            <a:endParaRPr sz="1350">
              <a:solidFill>
                <a:schemeClr val="dk1"/>
              </a:solidFill>
              <a:latin typeface="DM Sans"/>
              <a:ea typeface="DM Sans"/>
              <a:cs typeface="DM Sans"/>
              <a:sym typeface="DM Sans"/>
            </a:endParaRPr>
          </a:p>
          <a:p>
            <a:pPr indent="0" lvl="0" marL="0" marR="0" rtl="0" algn="l">
              <a:lnSpc>
                <a:spcPct val="50000"/>
              </a:lnSpc>
              <a:spcBef>
                <a:spcPts val="800"/>
              </a:spcBef>
              <a:spcAft>
                <a:spcPts val="0"/>
              </a:spcAft>
              <a:buNone/>
            </a:pPr>
            <a:r>
              <a:t/>
            </a:r>
            <a:endParaRPr sz="1350">
              <a:solidFill>
                <a:schemeClr val="dk1"/>
              </a:solidFill>
              <a:latin typeface="DM Sans"/>
              <a:ea typeface="DM Sans"/>
              <a:cs typeface="DM Sans"/>
              <a:sym typeface="DM Sans"/>
            </a:endParaRPr>
          </a:p>
          <a:p>
            <a:pPr indent="-314325" lvl="0" marL="457200" rtl="0" algn="l">
              <a:lnSpc>
                <a:spcPct val="100000"/>
              </a:lnSpc>
              <a:spcBef>
                <a:spcPts val="0"/>
              </a:spcBef>
              <a:spcAft>
                <a:spcPts val="0"/>
              </a:spcAft>
              <a:buClr>
                <a:schemeClr val="dk1"/>
              </a:buClr>
              <a:buSzPts val="1350"/>
              <a:buFont typeface="DM Sans"/>
              <a:buChar char="✓"/>
            </a:pPr>
            <a:r>
              <a:rPr b="1" lang="pt-BR" sz="1350">
                <a:solidFill>
                  <a:schemeClr val="dk1"/>
                </a:solidFill>
                <a:latin typeface="DM Sans"/>
                <a:ea typeface="DM Sans"/>
                <a:cs typeface="DM Sans"/>
                <a:sym typeface="DM Sans"/>
              </a:rPr>
              <a:t>Não fique com dúvidas! </a:t>
            </a:r>
            <a:r>
              <a:rPr lang="pt-BR" sz="1350">
                <a:solidFill>
                  <a:schemeClr val="dk1"/>
                </a:solidFill>
                <a:latin typeface="DM Sans"/>
                <a:ea typeface="DM Sans"/>
                <a:cs typeface="DM Sans"/>
                <a:sym typeface="DM Sans"/>
              </a:rPr>
              <a:t>Procure no chat do Zoom o Lucas disponível na aula e envie suas perguntas!</a:t>
            </a:r>
            <a:endParaRPr sz="1350">
              <a:solidFill>
                <a:schemeClr val="dk1"/>
              </a:solidFill>
              <a:latin typeface="DM Sans"/>
              <a:ea typeface="DM Sans"/>
              <a:cs typeface="DM Sans"/>
              <a:sym typeface="DM Sans"/>
            </a:endParaRPr>
          </a:p>
          <a:p>
            <a:pPr indent="0" lvl="0" marL="0" marR="0" rtl="0" algn="l">
              <a:lnSpc>
                <a:spcPct val="50000"/>
              </a:lnSpc>
              <a:spcBef>
                <a:spcPts val="800"/>
              </a:spcBef>
              <a:spcAft>
                <a:spcPts val="0"/>
              </a:spcAft>
              <a:buNone/>
            </a:pPr>
            <a:r>
              <a:t/>
            </a:r>
            <a:endParaRPr sz="1350">
              <a:solidFill>
                <a:schemeClr val="dk1"/>
              </a:solidFill>
              <a:latin typeface="DM Sans"/>
              <a:ea typeface="DM Sans"/>
              <a:cs typeface="DM Sans"/>
              <a:sym typeface="DM Sans"/>
            </a:endParaRPr>
          </a:p>
          <a:p>
            <a:pPr indent="-314325" lvl="0" marL="457200" rtl="0" algn="l">
              <a:spcBef>
                <a:spcPts val="0"/>
              </a:spcBef>
              <a:spcAft>
                <a:spcPts val="0"/>
              </a:spcAft>
              <a:buClr>
                <a:schemeClr val="dk1"/>
              </a:buClr>
              <a:buSzPts val="1350"/>
              <a:buFont typeface="Helvetica Neue"/>
              <a:buChar char="✓"/>
            </a:pPr>
            <a:r>
              <a:rPr lang="pt-BR" sz="1350">
                <a:solidFill>
                  <a:schemeClr val="dk1"/>
                </a:solidFill>
                <a:latin typeface="DM Sans"/>
                <a:ea typeface="DM Sans"/>
                <a:cs typeface="DM Sans"/>
                <a:sym typeface="DM Sans"/>
              </a:rPr>
              <a:t>Não se esqueçam de </a:t>
            </a:r>
            <a:r>
              <a:rPr b="1" lang="pt-BR" sz="1350">
                <a:solidFill>
                  <a:schemeClr val="dk1"/>
                </a:solidFill>
                <a:latin typeface="DM Sans"/>
                <a:ea typeface="DM Sans"/>
                <a:cs typeface="DM Sans"/>
                <a:sym typeface="DM Sans"/>
              </a:rPr>
              <a:t>avaliar as aulas</a:t>
            </a:r>
            <a:r>
              <a:rPr lang="pt-BR" sz="1350">
                <a:solidFill>
                  <a:schemeClr val="dk1"/>
                </a:solidFill>
                <a:latin typeface="DM Sans"/>
                <a:ea typeface="DM Sans"/>
                <a:cs typeface="DM Sans"/>
                <a:sym typeface="DM Sans"/>
              </a:rPr>
              <a:t>.</a:t>
            </a:r>
            <a:endParaRPr sz="1350">
              <a:solidFill>
                <a:schemeClr val="dk1"/>
              </a:solidFill>
              <a:latin typeface="DM Sans"/>
              <a:ea typeface="DM Sans"/>
              <a:cs typeface="DM Sans"/>
              <a:sym typeface="DM Sans"/>
            </a:endParaRPr>
          </a:p>
          <a:p>
            <a:pPr indent="0" lvl="0" marL="457200" rtl="0" algn="l">
              <a:lnSpc>
                <a:spcPct val="100000"/>
              </a:lnSpc>
              <a:spcBef>
                <a:spcPts val="800"/>
              </a:spcBef>
              <a:spcAft>
                <a:spcPts val="0"/>
              </a:spcAft>
              <a:buNone/>
            </a:pPr>
            <a:r>
              <a:t/>
            </a:r>
            <a:endParaRPr sz="1350">
              <a:solidFill>
                <a:schemeClr val="dk1"/>
              </a:solidFill>
              <a:latin typeface="DM Sans"/>
              <a:ea typeface="DM Sans"/>
              <a:cs typeface="DM Sans"/>
              <a:sym typeface="DM Sans"/>
            </a:endParaRPr>
          </a:p>
          <a:p>
            <a:pPr indent="0" lvl="0" marL="0" marR="0" rtl="0" algn="l">
              <a:lnSpc>
                <a:spcPct val="50000"/>
              </a:lnSpc>
              <a:spcBef>
                <a:spcPts val="800"/>
              </a:spcBef>
              <a:spcAft>
                <a:spcPts val="0"/>
              </a:spcAft>
              <a:buNone/>
            </a:pPr>
            <a:r>
              <a:t/>
            </a:r>
            <a:endParaRPr sz="1350">
              <a:solidFill>
                <a:schemeClr val="dk1"/>
              </a:solidFill>
              <a:latin typeface="DM Sans"/>
              <a:ea typeface="DM Sans"/>
              <a:cs typeface="DM Sans"/>
              <a:sym typeface="DM Sans"/>
            </a:endParaRPr>
          </a:p>
        </p:txBody>
      </p:sp>
      <p:sp>
        <p:nvSpPr>
          <p:cNvPr id="276" name="Google Shape;276;p74"/>
          <p:cNvSpPr txBox="1"/>
          <p:nvPr/>
        </p:nvSpPr>
        <p:spPr>
          <a:xfrm>
            <a:off x="549525" y="655050"/>
            <a:ext cx="4730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1600">
                <a:solidFill>
                  <a:schemeClr val="dk1"/>
                </a:solidFill>
                <a:latin typeface="DM Sans"/>
                <a:ea typeface="DM Sans"/>
                <a:cs typeface="DM Sans"/>
                <a:sym typeface="DM Sans"/>
              </a:rPr>
              <a:t>ACORDOS E COMPROMISSOS</a:t>
            </a:r>
            <a:endParaRPr sz="1600">
              <a:solidFill>
                <a:schemeClr val="dk1"/>
              </a:solidFill>
              <a:latin typeface="DM Sans"/>
              <a:ea typeface="DM Sans"/>
              <a:cs typeface="DM Sans"/>
              <a:sym typeface="DM Sans"/>
            </a:endParaRPr>
          </a:p>
        </p:txBody>
      </p:sp>
      <p:pic>
        <p:nvPicPr>
          <p:cNvPr id="277" name="Google Shape;277;p74"/>
          <p:cNvPicPr preferRelativeResize="0"/>
          <p:nvPr/>
        </p:nvPicPr>
        <p:blipFill rotWithShape="1">
          <a:blip r:embed="rId3">
            <a:alphaModFix/>
          </a:blip>
          <a:srcRect b="3227" l="0" r="0" t="3227"/>
          <a:stretch/>
        </p:blipFill>
        <p:spPr>
          <a:xfrm>
            <a:off x="5536725" y="0"/>
            <a:ext cx="3664650" cy="5143501"/>
          </a:xfrm>
          <a:prstGeom prst="rect">
            <a:avLst/>
          </a:prstGeom>
          <a:noFill/>
          <a:ln>
            <a:noFill/>
          </a:ln>
        </p:spPr>
      </p:pic>
      <p:pic>
        <p:nvPicPr>
          <p:cNvPr id="278" name="Google Shape;278;p74"/>
          <p:cNvPicPr preferRelativeResize="0"/>
          <p:nvPr/>
        </p:nvPicPr>
        <p:blipFill>
          <a:blip r:embed="rId4">
            <a:alphaModFix/>
          </a:blip>
          <a:stretch>
            <a:fillRect/>
          </a:stretch>
        </p:blipFill>
        <p:spPr>
          <a:xfrm>
            <a:off x="7758388" y="4692275"/>
            <a:ext cx="1150750" cy="2675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75"/>
          <p:cNvSpPr/>
          <p:nvPr/>
        </p:nvSpPr>
        <p:spPr>
          <a:xfrm>
            <a:off x="588525" y="873325"/>
            <a:ext cx="2926800" cy="1209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75"/>
          <p:cNvSpPr txBox="1"/>
          <p:nvPr/>
        </p:nvSpPr>
        <p:spPr>
          <a:xfrm>
            <a:off x="501450" y="1081750"/>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pt-BR" sz="4000">
                <a:solidFill>
                  <a:schemeClr val="dk1"/>
                </a:solidFill>
                <a:latin typeface="DM Sans"/>
                <a:ea typeface="DM Sans"/>
                <a:cs typeface="DM Sans"/>
                <a:sym typeface="DM Sans"/>
              </a:rPr>
              <a:t>Ambiente</a:t>
            </a:r>
            <a:endParaRPr b="1" sz="4000">
              <a:solidFill>
                <a:schemeClr val="dk1"/>
              </a:solidFill>
              <a:latin typeface="DM Sans"/>
              <a:ea typeface="DM Sans"/>
              <a:cs typeface="DM Sans"/>
              <a:sym typeface="DM Sans"/>
            </a:endParaRPr>
          </a:p>
        </p:txBody>
      </p:sp>
      <p:sp>
        <p:nvSpPr>
          <p:cNvPr id="285" name="Google Shape;285;p75"/>
          <p:cNvSpPr txBox="1"/>
          <p:nvPr/>
        </p:nvSpPr>
        <p:spPr>
          <a:xfrm>
            <a:off x="473350" y="1908175"/>
            <a:ext cx="3834600" cy="3086100"/>
          </a:xfrm>
          <a:prstGeom prst="rect">
            <a:avLst/>
          </a:prstGeom>
          <a:noFill/>
          <a:ln>
            <a:noFill/>
          </a:ln>
        </p:spPr>
        <p:txBody>
          <a:bodyPr anchorCtr="0" anchor="t" bIns="91425" lIns="91425" spcFirstLastPara="1" rIns="91425" wrap="square" tIns="91425">
            <a:spAutoFit/>
          </a:bodyPr>
          <a:lstStyle/>
          <a:p>
            <a:pPr indent="-314325" lvl="0" marL="457200" rtl="0" algn="l">
              <a:lnSpc>
                <a:spcPct val="100000"/>
              </a:lnSpc>
              <a:spcBef>
                <a:spcPts val="0"/>
              </a:spcBef>
              <a:spcAft>
                <a:spcPts val="0"/>
              </a:spcAft>
              <a:buClr>
                <a:srgbClr val="111111"/>
              </a:buClr>
              <a:buSzPts val="1350"/>
              <a:buFont typeface="Helvetica Neue"/>
              <a:buChar char="✓"/>
            </a:pPr>
            <a:r>
              <a:rPr lang="pt-BR" sz="1350">
                <a:solidFill>
                  <a:schemeClr val="dk1"/>
                </a:solidFill>
                <a:latin typeface="DM Sans"/>
                <a:ea typeface="DM Sans"/>
                <a:cs typeface="DM Sans"/>
                <a:sym typeface="DM Sans"/>
              </a:rPr>
              <a:t>Encontre o seu espaço e crie o momento oportuno para</a:t>
            </a:r>
            <a:r>
              <a:rPr b="1" lang="pt-BR" sz="1350">
                <a:solidFill>
                  <a:schemeClr val="dk1"/>
                </a:solidFill>
                <a:latin typeface="DM Sans"/>
                <a:ea typeface="DM Sans"/>
                <a:cs typeface="DM Sans"/>
                <a:sym typeface="DM Sans"/>
              </a:rPr>
              <a:t> desfrutar</a:t>
            </a:r>
            <a:br>
              <a:rPr b="1" lang="pt-BR" sz="1350">
                <a:solidFill>
                  <a:schemeClr val="dk1"/>
                </a:solidFill>
                <a:latin typeface="DM Sans"/>
                <a:ea typeface="DM Sans"/>
                <a:cs typeface="DM Sans"/>
                <a:sym typeface="DM Sans"/>
              </a:rPr>
            </a:br>
            <a:r>
              <a:rPr b="1" lang="pt-BR" sz="1350">
                <a:solidFill>
                  <a:schemeClr val="dk1"/>
                </a:solidFill>
                <a:latin typeface="DM Sans"/>
                <a:ea typeface="DM Sans"/>
                <a:cs typeface="DM Sans"/>
                <a:sym typeface="DM Sans"/>
              </a:rPr>
              <a:t>do aprendizado</a:t>
            </a:r>
            <a:r>
              <a:rPr lang="pt-BR" sz="1350">
                <a:solidFill>
                  <a:schemeClr val="dk1"/>
                </a:solidFill>
                <a:latin typeface="DM Sans"/>
                <a:ea typeface="DM Sans"/>
                <a:cs typeface="DM Sans"/>
                <a:sym typeface="DM Sans"/>
              </a:rPr>
              <a:t>.</a:t>
            </a:r>
            <a:endParaRPr sz="1350">
              <a:solidFill>
                <a:schemeClr val="dk1"/>
              </a:solidFill>
              <a:latin typeface="DM Sans"/>
              <a:ea typeface="DM Sans"/>
              <a:cs typeface="DM Sans"/>
              <a:sym typeface="DM Sans"/>
            </a:endParaRPr>
          </a:p>
          <a:p>
            <a:pPr indent="0" lvl="0" marL="0" rtl="0" algn="l">
              <a:lnSpc>
                <a:spcPct val="100000"/>
              </a:lnSpc>
              <a:spcBef>
                <a:spcPts val="800"/>
              </a:spcBef>
              <a:spcAft>
                <a:spcPts val="0"/>
              </a:spcAft>
              <a:buNone/>
            </a:pPr>
            <a:r>
              <a:t/>
            </a:r>
            <a:endParaRPr sz="1350">
              <a:solidFill>
                <a:schemeClr val="dk1"/>
              </a:solidFill>
              <a:latin typeface="DM Sans"/>
              <a:ea typeface="DM Sans"/>
              <a:cs typeface="DM Sans"/>
              <a:sym typeface="DM Sans"/>
            </a:endParaRPr>
          </a:p>
          <a:p>
            <a:pPr indent="-314325" lvl="0" marL="457200" rtl="0" algn="l">
              <a:lnSpc>
                <a:spcPct val="100000"/>
              </a:lnSpc>
              <a:spcBef>
                <a:spcPts val="800"/>
              </a:spcBef>
              <a:spcAft>
                <a:spcPts val="0"/>
              </a:spcAft>
              <a:buClr>
                <a:srgbClr val="111111"/>
              </a:buClr>
              <a:buSzPts val="1350"/>
              <a:buFont typeface="Helvetica Neue"/>
              <a:buChar char="✓"/>
            </a:pPr>
            <a:r>
              <a:rPr lang="pt-BR" sz="1350">
                <a:solidFill>
                  <a:schemeClr val="dk1"/>
                </a:solidFill>
                <a:latin typeface="DM Sans"/>
                <a:ea typeface="DM Sans"/>
                <a:cs typeface="DM Sans"/>
                <a:sym typeface="DM Sans"/>
              </a:rPr>
              <a:t>Evite dispositivos e aplicativos</a:t>
            </a:r>
            <a:br>
              <a:rPr lang="pt-BR" sz="1350">
                <a:solidFill>
                  <a:schemeClr val="dk1"/>
                </a:solidFill>
                <a:latin typeface="DM Sans"/>
                <a:ea typeface="DM Sans"/>
                <a:cs typeface="DM Sans"/>
                <a:sym typeface="DM Sans"/>
              </a:rPr>
            </a:br>
            <a:r>
              <a:rPr lang="pt-BR" sz="1350">
                <a:solidFill>
                  <a:schemeClr val="dk1"/>
                </a:solidFill>
                <a:latin typeface="DM Sans"/>
                <a:ea typeface="DM Sans"/>
                <a:cs typeface="DM Sans"/>
                <a:sym typeface="DM Sans"/>
              </a:rPr>
              <a:t>que possam </a:t>
            </a:r>
            <a:r>
              <a:rPr b="1" lang="pt-BR" sz="1350">
                <a:solidFill>
                  <a:schemeClr val="dk1"/>
                </a:solidFill>
                <a:latin typeface="DM Sans"/>
                <a:ea typeface="DM Sans"/>
                <a:cs typeface="DM Sans"/>
                <a:sym typeface="DM Sans"/>
              </a:rPr>
              <a:t>roubar sua atenção</a:t>
            </a:r>
            <a:r>
              <a:rPr lang="pt-BR" sz="1350">
                <a:solidFill>
                  <a:schemeClr val="dk1"/>
                </a:solidFill>
                <a:latin typeface="DM Sans"/>
                <a:ea typeface="DM Sans"/>
                <a:cs typeface="DM Sans"/>
                <a:sym typeface="DM Sans"/>
              </a:rPr>
              <a:t>.</a:t>
            </a:r>
            <a:endParaRPr sz="1350">
              <a:solidFill>
                <a:schemeClr val="dk1"/>
              </a:solidFill>
              <a:latin typeface="DM Sans"/>
              <a:ea typeface="DM Sans"/>
              <a:cs typeface="DM Sans"/>
              <a:sym typeface="DM Sans"/>
            </a:endParaRPr>
          </a:p>
          <a:p>
            <a:pPr indent="0" lvl="0" marL="0" rtl="0" algn="l">
              <a:lnSpc>
                <a:spcPct val="100000"/>
              </a:lnSpc>
              <a:spcBef>
                <a:spcPts val="800"/>
              </a:spcBef>
              <a:spcAft>
                <a:spcPts val="0"/>
              </a:spcAft>
              <a:buNone/>
            </a:pPr>
            <a:r>
              <a:t/>
            </a:r>
            <a:endParaRPr sz="1350">
              <a:solidFill>
                <a:schemeClr val="dk1"/>
              </a:solidFill>
              <a:latin typeface="DM Sans"/>
              <a:ea typeface="DM Sans"/>
              <a:cs typeface="DM Sans"/>
              <a:sym typeface="DM Sans"/>
            </a:endParaRPr>
          </a:p>
          <a:p>
            <a:pPr indent="-314325" lvl="0" marL="457200" rtl="0" algn="l">
              <a:spcBef>
                <a:spcPts val="800"/>
              </a:spcBef>
              <a:spcAft>
                <a:spcPts val="0"/>
              </a:spcAft>
              <a:buClr>
                <a:srgbClr val="111111"/>
              </a:buClr>
              <a:buSzPts val="1350"/>
              <a:buFont typeface="Helvetica Neue"/>
              <a:buChar char="✓"/>
            </a:pPr>
            <a:r>
              <a:rPr lang="pt-BR" sz="1350">
                <a:solidFill>
                  <a:schemeClr val="dk1"/>
                </a:solidFill>
                <a:latin typeface="DM Sans"/>
                <a:ea typeface="DM Sans"/>
                <a:cs typeface="DM Sans"/>
                <a:sym typeface="DM Sans"/>
              </a:rPr>
              <a:t>Câmeras abertas sempre que possível.</a:t>
            </a:r>
            <a:endParaRPr sz="1350">
              <a:solidFill>
                <a:schemeClr val="dk1"/>
              </a:solidFill>
              <a:latin typeface="DM Sans"/>
              <a:ea typeface="DM Sans"/>
              <a:cs typeface="DM Sans"/>
              <a:sym typeface="DM Sans"/>
            </a:endParaRPr>
          </a:p>
          <a:p>
            <a:pPr indent="0" lvl="0" marL="457200" rtl="0" algn="l">
              <a:spcBef>
                <a:spcPts val="800"/>
              </a:spcBef>
              <a:spcAft>
                <a:spcPts val="0"/>
              </a:spcAft>
              <a:buNone/>
            </a:pPr>
            <a:r>
              <a:t/>
            </a:r>
            <a:endParaRPr sz="1350">
              <a:solidFill>
                <a:schemeClr val="dk1"/>
              </a:solidFill>
              <a:latin typeface="DM Sans"/>
              <a:ea typeface="DM Sans"/>
              <a:cs typeface="DM Sans"/>
              <a:sym typeface="DM Sans"/>
            </a:endParaRPr>
          </a:p>
          <a:p>
            <a:pPr indent="-314325" lvl="0" marL="457200" rtl="0" algn="l">
              <a:spcBef>
                <a:spcPts val="800"/>
              </a:spcBef>
              <a:spcAft>
                <a:spcPts val="0"/>
              </a:spcAft>
              <a:buClr>
                <a:srgbClr val="111111"/>
              </a:buClr>
              <a:buSzPts val="1350"/>
              <a:buFont typeface="Helvetica Neue"/>
              <a:buChar char="✓"/>
            </a:pPr>
            <a:r>
              <a:rPr lang="pt-BR" sz="1350">
                <a:solidFill>
                  <a:schemeClr val="dk1"/>
                </a:solidFill>
                <a:latin typeface="DM Sans"/>
                <a:ea typeface="DM Sans"/>
                <a:cs typeface="DM Sans"/>
                <a:sym typeface="DM Sans"/>
              </a:rPr>
              <a:t>Todas as aulas serão </a:t>
            </a:r>
            <a:r>
              <a:rPr b="1" lang="pt-BR" sz="1350">
                <a:solidFill>
                  <a:schemeClr val="dk1"/>
                </a:solidFill>
                <a:latin typeface="DM Sans"/>
                <a:ea typeface="DM Sans"/>
                <a:cs typeface="DM Sans"/>
                <a:sym typeface="DM Sans"/>
              </a:rPr>
              <a:t>uma construção conjunta!</a:t>
            </a:r>
            <a:endParaRPr sz="1350">
              <a:solidFill>
                <a:schemeClr val="dk1"/>
              </a:solidFill>
              <a:latin typeface="DM Sans"/>
              <a:ea typeface="DM Sans"/>
              <a:cs typeface="DM Sans"/>
              <a:sym typeface="DM Sans"/>
            </a:endParaRPr>
          </a:p>
        </p:txBody>
      </p:sp>
      <p:sp>
        <p:nvSpPr>
          <p:cNvPr id="286" name="Google Shape;286;p75"/>
          <p:cNvSpPr txBox="1"/>
          <p:nvPr/>
        </p:nvSpPr>
        <p:spPr>
          <a:xfrm>
            <a:off x="549525" y="655050"/>
            <a:ext cx="4730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1600">
                <a:solidFill>
                  <a:schemeClr val="dk1"/>
                </a:solidFill>
                <a:latin typeface="DM Sans"/>
                <a:ea typeface="DM Sans"/>
                <a:cs typeface="DM Sans"/>
                <a:sym typeface="DM Sans"/>
              </a:rPr>
              <a:t>ACORDOS E COMPROMISSOS</a:t>
            </a:r>
            <a:endParaRPr sz="1600">
              <a:solidFill>
                <a:schemeClr val="dk1"/>
              </a:solidFill>
              <a:latin typeface="DM Sans"/>
              <a:ea typeface="DM Sans"/>
              <a:cs typeface="DM Sans"/>
              <a:sym typeface="DM Sans"/>
            </a:endParaRPr>
          </a:p>
        </p:txBody>
      </p:sp>
      <p:pic>
        <p:nvPicPr>
          <p:cNvPr id="287" name="Google Shape;287;p75" title="imagen decorativa"/>
          <p:cNvPicPr preferRelativeResize="0"/>
          <p:nvPr/>
        </p:nvPicPr>
        <p:blipFill rotWithShape="1">
          <a:blip r:embed="rId3">
            <a:alphaModFix/>
          </a:blip>
          <a:srcRect b="80" l="19552" r="37720" t="-80"/>
          <a:stretch/>
        </p:blipFill>
        <p:spPr>
          <a:xfrm>
            <a:off x="5846675" y="-64575"/>
            <a:ext cx="3338726" cy="5208076"/>
          </a:xfrm>
          <a:prstGeom prst="rect">
            <a:avLst/>
          </a:prstGeom>
          <a:noFill/>
          <a:ln>
            <a:noFill/>
          </a:ln>
        </p:spPr>
      </p:pic>
      <p:pic>
        <p:nvPicPr>
          <p:cNvPr id="288" name="Google Shape;288;p75"/>
          <p:cNvPicPr preferRelativeResize="0"/>
          <p:nvPr/>
        </p:nvPicPr>
        <p:blipFill>
          <a:blip r:embed="rId4">
            <a:alphaModFix/>
          </a:blip>
          <a:stretch>
            <a:fillRect/>
          </a:stretch>
        </p:blipFill>
        <p:spPr>
          <a:xfrm>
            <a:off x="7811413" y="4692275"/>
            <a:ext cx="1150750" cy="2675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Coder">
  <a:themeElements>
    <a:clrScheme name="Simple Light">
      <a:dk1>
        <a:srgbClr val="000000"/>
      </a:dk1>
      <a:lt1>
        <a:srgbClr val="FFFFFF"/>
      </a:lt1>
      <a:dk2>
        <a:srgbClr val="595959"/>
      </a:dk2>
      <a:lt2>
        <a:srgbClr val="EEEEEE"/>
      </a:lt2>
      <a:accent1>
        <a:srgbClr val="9DF4E2"/>
      </a:accent1>
      <a:accent2>
        <a:srgbClr val="212121"/>
      </a:accent2>
      <a:accent3>
        <a:srgbClr val="78909C"/>
      </a:accent3>
      <a:accent4>
        <a:srgbClr val="EA90FF"/>
      </a:accent4>
      <a:accent5>
        <a:srgbClr val="83AEFB"/>
      </a:accent5>
      <a:accent6>
        <a:srgbClr val="EAFF6A"/>
      </a:accent6>
      <a:hlink>
        <a:srgbClr val="83AEF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